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2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3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4.xml" ContentType="application/vnd.openxmlformats-officedocument.presentationml.notesSlide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notesSlides/notesSlide5.xml" ContentType="application/vnd.openxmlformats-officedocument.presentationml.notesSlide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notesSlides/notesSlide6.xml" ContentType="application/vnd.openxmlformats-officedocument.presentationml.notesSlide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notesSlides/notesSlide7.xml" ContentType="application/vnd.openxmlformats-officedocument.presentationml.notesSlide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6" r:id="rId2"/>
    <p:sldId id="663" r:id="rId3"/>
    <p:sldId id="627" r:id="rId4"/>
    <p:sldId id="475" r:id="rId5"/>
    <p:sldId id="664" r:id="rId6"/>
    <p:sldId id="665" r:id="rId7"/>
    <p:sldId id="638" r:id="rId8"/>
    <p:sldId id="661" r:id="rId9"/>
    <p:sldId id="642" r:id="rId10"/>
    <p:sldId id="628" r:id="rId11"/>
    <p:sldId id="629" r:id="rId12"/>
    <p:sldId id="639" r:id="rId13"/>
    <p:sldId id="646" r:id="rId14"/>
    <p:sldId id="630" r:id="rId15"/>
    <p:sldId id="566" r:id="rId16"/>
    <p:sldId id="666" r:id="rId17"/>
    <p:sldId id="655" r:id="rId18"/>
    <p:sldId id="644" r:id="rId19"/>
    <p:sldId id="653" r:id="rId20"/>
    <p:sldId id="654" r:id="rId21"/>
    <p:sldId id="634" r:id="rId22"/>
    <p:sldId id="659" r:id="rId23"/>
    <p:sldId id="641" r:id="rId24"/>
    <p:sldId id="648" r:id="rId25"/>
    <p:sldId id="656" r:id="rId26"/>
    <p:sldId id="645" r:id="rId27"/>
    <p:sldId id="660" r:id="rId28"/>
    <p:sldId id="286" r:id="rId29"/>
    <p:sldId id="329" r:id="rId30"/>
    <p:sldId id="507" r:id="rId31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291" autoAdjust="0"/>
  </p:normalViewPr>
  <p:slideViewPr>
    <p:cSldViewPr showGuides="1">
      <p:cViewPr varScale="1">
        <p:scale>
          <a:sx n="65" d="100"/>
          <a:sy n="65" d="100"/>
        </p:scale>
        <p:origin x="1452" y="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-14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648D04D-C0FD-4FB5-AB3D-C7F4A7C5A59D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79B89B39-5E19-42F9-B4B1-CAFDBD800B54}">
      <dgm:prSet phldrT="[Text]" custT="1"/>
      <dgm:spPr/>
      <dgm:t>
        <a:bodyPr/>
        <a:lstStyle/>
        <a:p>
          <a:r>
            <a:rPr lang="en-US" sz="2400" dirty="0"/>
            <a:t>PENDIDIKAN UNTUK KEMBANGKAN POTENSI MELALUI PROSES PEMBELAJARAN</a:t>
          </a:r>
          <a:endParaRPr lang="en-ID" sz="2400" dirty="0"/>
        </a:p>
      </dgm:t>
    </dgm:pt>
    <dgm:pt modelId="{71479DC2-A5BA-412B-A46D-D24FFCE5E093}" type="parTrans" cxnId="{26701C23-D886-4D39-B8DF-037EBBBDA71A}">
      <dgm:prSet/>
      <dgm:spPr/>
      <dgm:t>
        <a:bodyPr/>
        <a:lstStyle/>
        <a:p>
          <a:endParaRPr lang="en-ID"/>
        </a:p>
      </dgm:t>
    </dgm:pt>
    <dgm:pt modelId="{A4DCACE3-4A6A-4AA9-9BE4-D1D649CAD838}" type="sibTrans" cxnId="{26701C23-D886-4D39-B8DF-037EBBBDA71A}">
      <dgm:prSet/>
      <dgm:spPr/>
      <dgm:t>
        <a:bodyPr/>
        <a:lstStyle/>
        <a:p>
          <a:endParaRPr lang="en-ID"/>
        </a:p>
      </dgm:t>
    </dgm:pt>
    <dgm:pt modelId="{653DF665-2B01-4115-B195-0E79C89E9413}">
      <dgm:prSet phldrT="[Text]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en-US" dirty="0"/>
            <a:t>HAK SETIAP ORANG DAN TANGGUNG JAWAB PEMERINTAH</a:t>
          </a:r>
          <a:endParaRPr lang="en-ID" dirty="0"/>
        </a:p>
      </dgm:t>
    </dgm:pt>
    <dgm:pt modelId="{6BE20136-61D4-48D7-9D78-B260EF078AF2}" type="parTrans" cxnId="{83BDC233-1885-4376-BD99-946F3E4F6D4F}">
      <dgm:prSet/>
      <dgm:spPr/>
      <dgm:t>
        <a:bodyPr/>
        <a:lstStyle/>
        <a:p>
          <a:endParaRPr lang="en-ID"/>
        </a:p>
      </dgm:t>
    </dgm:pt>
    <dgm:pt modelId="{1FC791F8-F313-47B8-B222-709FFC1BB285}" type="sibTrans" cxnId="{83BDC233-1885-4376-BD99-946F3E4F6D4F}">
      <dgm:prSet/>
      <dgm:spPr/>
      <dgm:t>
        <a:bodyPr/>
        <a:lstStyle/>
        <a:p>
          <a:endParaRPr lang="en-ID"/>
        </a:p>
      </dgm:t>
    </dgm:pt>
    <dgm:pt modelId="{9AA80D73-B7A9-44BF-A9F1-CC81EC8B97B6}">
      <dgm:prSet phldrT="[Text]"/>
      <dgm:spPr>
        <a:solidFill>
          <a:srgbClr val="00B050"/>
        </a:solidFill>
      </dgm:spPr>
      <dgm:t>
        <a:bodyPr/>
        <a:lstStyle/>
        <a:p>
          <a:r>
            <a:rPr lang="en-US" dirty="0"/>
            <a:t>TERWIJUDNYA KESEJAHTERAAN MASYARAKAT</a:t>
          </a:r>
          <a:endParaRPr lang="en-ID" dirty="0"/>
        </a:p>
      </dgm:t>
    </dgm:pt>
    <dgm:pt modelId="{2318F2D3-4F3F-4760-80B2-D6DB79B39E47}" type="parTrans" cxnId="{764EBCDD-8899-4172-9382-B8304E187416}">
      <dgm:prSet/>
      <dgm:spPr/>
      <dgm:t>
        <a:bodyPr/>
        <a:lstStyle/>
        <a:p>
          <a:endParaRPr lang="en-ID"/>
        </a:p>
      </dgm:t>
    </dgm:pt>
    <dgm:pt modelId="{700169F5-3A8C-4CB3-A4B3-F9A7C1308D30}" type="sibTrans" cxnId="{764EBCDD-8899-4172-9382-B8304E187416}">
      <dgm:prSet/>
      <dgm:spPr/>
      <dgm:t>
        <a:bodyPr/>
        <a:lstStyle/>
        <a:p>
          <a:endParaRPr lang="en-ID"/>
        </a:p>
      </dgm:t>
    </dgm:pt>
    <dgm:pt modelId="{E32111ED-1FBD-476E-B94B-A78DD7F0757E}" type="pres">
      <dgm:prSet presAssocID="{A648D04D-C0FD-4FB5-AB3D-C7F4A7C5A59D}" presName="CompostProcess" presStyleCnt="0">
        <dgm:presLayoutVars>
          <dgm:dir/>
          <dgm:resizeHandles val="exact"/>
        </dgm:presLayoutVars>
      </dgm:prSet>
      <dgm:spPr/>
    </dgm:pt>
    <dgm:pt modelId="{DD55DBF0-6441-4690-AD92-098CF9752600}" type="pres">
      <dgm:prSet presAssocID="{A648D04D-C0FD-4FB5-AB3D-C7F4A7C5A59D}" presName="arrow" presStyleLbl="bgShp" presStyleIdx="0" presStyleCnt="1"/>
      <dgm:spPr/>
    </dgm:pt>
    <dgm:pt modelId="{4B6B5ADD-5FE2-479F-9706-1D7AA9E45A82}" type="pres">
      <dgm:prSet presAssocID="{A648D04D-C0FD-4FB5-AB3D-C7F4A7C5A59D}" presName="linearProcess" presStyleCnt="0"/>
      <dgm:spPr/>
    </dgm:pt>
    <dgm:pt modelId="{62EB2C5F-B497-47D8-A5ED-07B0BABCBB49}" type="pres">
      <dgm:prSet presAssocID="{79B89B39-5E19-42F9-B4B1-CAFDBD800B54}" presName="textNode" presStyleLbl="node1" presStyleIdx="0" presStyleCnt="3" custScaleY="150386">
        <dgm:presLayoutVars>
          <dgm:bulletEnabled val="1"/>
        </dgm:presLayoutVars>
      </dgm:prSet>
      <dgm:spPr/>
    </dgm:pt>
    <dgm:pt modelId="{42E7A11D-475E-47BF-8505-64DAC3238C11}" type="pres">
      <dgm:prSet presAssocID="{A4DCACE3-4A6A-4AA9-9BE4-D1D649CAD838}" presName="sibTrans" presStyleCnt="0"/>
      <dgm:spPr/>
    </dgm:pt>
    <dgm:pt modelId="{F674BDCC-F679-4D9D-9C24-7825B6F7188C}" type="pres">
      <dgm:prSet presAssocID="{653DF665-2B01-4115-B195-0E79C89E9413}" presName="textNode" presStyleLbl="node1" presStyleIdx="1" presStyleCnt="3" custScaleY="136087">
        <dgm:presLayoutVars>
          <dgm:bulletEnabled val="1"/>
        </dgm:presLayoutVars>
      </dgm:prSet>
      <dgm:spPr/>
    </dgm:pt>
    <dgm:pt modelId="{EDD89FA0-1DE3-4843-B443-8F34B1301D8E}" type="pres">
      <dgm:prSet presAssocID="{1FC791F8-F313-47B8-B222-709FFC1BB285}" presName="sibTrans" presStyleCnt="0"/>
      <dgm:spPr/>
    </dgm:pt>
    <dgm:pt modelId="{60F9D3BA-43A9-4338-BEBB-9A4486B5AB12}" type="pres">
      <dgm:prSet presAssocID="{9AA80D73-B7A9-44BF-A9F1-CC81EC8B97B6}" presName="textNode" presStyleLbl="node1" presStyleIdx="2" presStyleCnt="3" custScaleY="128937">
        <dgm:presLayoutVars>
          <dgm:bulletEnabled val="1"/>
        </dgm:presLayoutVars>
      </dgm:prSet>
      <dgm:spPr/>
    </dgm:pt>
  </dgm:ptLst>
  <dgm:cxnLst>
    <dgm:cxn modelId="{26701C23-D886-4D39-B8DF-037EBBBDA71A}" srcId="{A648D04D-C0FD-4FB5-AB3D-C7F4A7C5A59D}" destId="{79B89B39-5E19-42F9-B4B1-CAFDBD800B54}" srcOrd="0" destOrd="0" parTransId="{71479DC2-A5BA-412B-A46D-D24FFCE5E093}" sibTransId="{A4DCACE3-4A6A-4AA9-9BE4-D1D649CAD838}"/>
    <dgm:cxn modelId="{83BDC233-1885-4376-BD99-946F3E4F6D4F}" srcId="{A648D04D-C0FD-4FB5-AB3D-C7F4A7C5A59D}" destId="{653DF665-2B01-4115-B195-0E79C89E9413}" srcOrd="1" destOrd="0" parTransId="{6BE20136-61D4-48D7-9D78-B260EF078AF2}" sibTransId="{1FC791F8-F313-47B8-B222-709FFC1BB285}"/>
    <dgm:cxn modelId="{52650C42-67F3-45D1-A053-8E7704326108}" type="presOf" srcId="{653DF665-2B01-4115-B195-0E79C89E9413}" destId="{F674BDCC-F679-4D9D-9C24-7825B6F7188C}" srcOrd="0" destOrd="0" presId="urn:microsoft.com/office/officeart/2005/8/layout/hProcess9"/>
    <dgm:cxn modelId="{E9EEB554-61C3-4DE9-8EA1-A104F26F849F}" type="presOf" srcId="{A648D04D-C0FD-4FB5-AB3D-C7F4A7C5A59D}" destId="{E32111ED-1FBD-476E-B94B-A78DD7F0757E}" srcOrd="0" destOrd="0" presId="urn:microsoft.com/office/officeart/2005/8/layout/hProcess9"/>
    <dgm:cxn modelId="{1F726983-EEB7-4682-A10F-2D794CB21EB7}" type="presOf" srcId="{79B89B39-5E19-42F9-B4B1-CAFDBD800B54}" destId="{62EB2C5F-B497-47D8-A5ED-07B0BABCBB49}" srcOrd="0" destOrd="0" presId="urn:microsoft.com/office/officeart/2005/8/layout/hProcess9"/>
    <dgm:cxn modelId="{ABCF24A3-6E5A-4B29-8376-3C91495DEB71}" type="presOf" srcId="{9AA80D73-B7A9-44BF-A9F1-CC81EC8B97B6}" destId="{60F9D3BA-43A9-4338-BEBB-9A4486B5AB12}" srcOrd="0" destOrd="0" presId="urn:microsoft.com/office/officeart/2005/8/layout/hProcess9"/>
    <dgm:cxn modelId="{764EBCDD-8899-4172-9382-B8304E187416}" srcId="{A648D04D-C0FD-4FB5-AB3D-C7F4A7C5A59D}" destId="{9AA80D73-B7A9-44BF-A9F1-CC81EC8B97B6}" srcOrd="2" destOrd="0" parTransId="{2318F2D3-4F3F-4760-80B2-D6DB79B39E47}" sibTransId="{700169F5-3A8C-4CB3-A4B3-F9A7C1308D30}"/>
    <dgm:cxn modelId="{C36333A4-DE74-48A0-8B39-AAA7B403F9BC}" type="presParOf" srcId="{E32111ED-1FBD-476E-B94B-A78DD7F0757E}" destId="{DD55DBF0-6441-4690-AD92-098CF9752600}" srcOrd="0" destOrd="0" presId="urn:microsoft.com/office/officeart/2005/8/layout/hProcess9"/>
    <dgm:cxn modelId="{54FE9B57-7B00-4C61-8684-3661F5BDF7B1}" type="presParOf" srcId="{E32111ED-1FBD-476E-B94B-A78DD7F0757E}" destId="{4B6B5ADD-5FE2-479F-9706-1D7AA9E45A82}" srcOrd="1" destOrd="0" presId="urn:microsoft.com/office/officeart/2005/8/layout/hProcess9"/>
    <dgm:cxn modelId="{FF11BCA9-0147-4408-9C24-9BCB6C7871DF}" type="presParOf" srcId="{4B6B5ADD-5FE2-479F-9706-1D7AA9E45A82}" destId="{62EB2C5F-B497-47D8-A5ED-07B0BABCBB49}" srcOrd="0" destOrd="0" presId="urn:microsoft.com/office/officeart/2005/8/layout/hProcess9"/>
    <dgm:cxn modelId="{A22A612E-BB57-4FED-86FF-A33E3B4FC489}" type="presParOf" srcId="{4B6B5ADD-5FE2-479F-9706-1D7AA9E45A82}" destId="{42E7A11D-475E-47BF-8505-64DAC3238C11}" srcOrd="1" destOrd="0" presId="urn:microsoft.com/office/officeart/2005/8/layout/hProcess9"/>
    <dgm:cxn modelId="{FB97C402-F220-4878-95FC-2571A178FBAC}" type="presParOf" srcId="{4B6B5ADD-5FE2-479F-9706-1D7AA9E45A82}" destId="{F674BDCC-F679-4D9D-9C24-7825B6F7188C}" srcOrd="2" destOrd="0" presId="urn:microsoft.com/office/officeart/2005/8/layout/hProcess9"/>
    <dgm:cxn modelId="{967D09E1-DC60-4FFB-8700-DF6F2B316392}" type="presParOf" srcId="{4B6B5ADD-5FE2-479F-9706-1D7AA9E45A82}" destId="{EDD89FA0-1DE3-4843-B443-8F34B1301D8E}" srcOrd="3" destOrd="0" presId="urn:microsoft.com/office/officeart/2005/8/layout/hProcess9"/>
    <dgm:cxn modelId="{1AFF64AA-C3DE-4FBD-8689-9745331306C3}" type="presParOf" srcId="{4B6B5ADD-5FE2-479F-9706-1D7AA9E45A82}" destId="{60F9D3BA-43A9-4338-BEBB-9A4486B5AB12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5725B2E-50F5-4BBE-ABC6-BAC66428DC64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ID"/>
        </a:p>
      </dgm:t>
    </dgm:pt>
    <dgm:pt modelId="{C9469A44-D6BC-49A4-BB9A-6D2C97EC9071}">
      <dgm:prSet phldrT="[Text]"/>
      <dgm:spPr>
        <a:solidFill>
          <a:schemeClr val="accent2">
            <a:lumMod val="75000"/>
          </a:schemeClr>
        </a:solidFill>
      </dgm:spPr>
      <dgm:t>
        <a:bodyPr/>
        <a:lstStyle/>
        <a:p>
          <a:r>
            <a:rPr lang="en-ID" altLang="en-US" dirty="0" err="1">
              <a:solidFill>
                <a:schemeClr val="bg1"/>
              </a:solidFill>
            </a:rPr>
            <a:t>Pasal</a:t>
          </a:r>
          <a:r>
            <a:rPr lang="en-ID" altLang="en-US" dirty="0">
              <a:solidFill>
                <a:schemeClr val="bg1"/>
              </a:solidFill>
            </a:rPr>
            <a:t> 28C </a:t>
          </a:r>
          <a:r>
            <a:rPr lang="en-ID" altLang="en-US" dirty="0" err="1">
              <a:solidFill>
                <a:schemeClr val="bg1"/>
              </a:solidFill>
            </a:rPr>
            <a:t>ayat</a:t>
          </a:r>
          <a:r>
            <a:rPr lang="en-ID" altLang="en-US" dirty="0">
              <a:solidFill>
                <a:schemeClr val="bg1"/>
              </a:solidFill>
            </a:rPr>
            <a:t>(1) UUD’45 </a:t>
          </a:r>
          <a:endParaRPr lang="en-ID" dirty="0"/>
        </a:p>
      </dgm:t>
    </dgm:pt>
    <dgm:pt modelId="{F656F5F0-ADE4-47D0-8E92-4A1CCF23F541}" type="parTrans" cxnId="{6D1BA587-4EEB-4855-8542-84D581F224DF}">
      <dgm:prSet/>
      <dgm:spPr/>
      <dgm:t>
        <a:bodyPr/>
        <a:lstStyle/>
        <a:p>
          <a:endParaRPr lang="en-ID"/>
        </a:p>
      </dgm:t>
    </dgm:pt>
    <dgm:pt modelId="{37EC750C-E29A-4BBA-8EE0-9C86C500E497}" type="sibTrans" cxnId="{6D1BA587-4EEB-4855-8542-84D581F224DF}">
      <dgm:prSet/>
      <dgm:spPr/>
      <dgm:t>
        <a:bodyPr/>
        <a:lstStyle/>
        <a:p>
          <a:endParaRPr lang="en-ID"/>
        </a:p>
      </dgm:t>
    </dgm:pt>
    <dgm:pt modelId="{998FA708-AB50-4A92-945D-088AE306A662}">
      <dgm:prSet phldrT="[Text]" custT="1"/>
      <dgm:spPr/>
      <dgm:t>
        <a:bodyPr/>
        <a:lstStyle/>
        <a:p>
          <a:r>
            <a:rPr lang="en-ID" altLang="en-US" sz="2400" dirty="0">
              <a:solidFill>
                <a:schemeClr val="tx1">
                  <a:lumMod val="75000"/>
                  <a:lumOff val="25000"/>
                </a:schemeClr>
              </a:solidFill>
            </a:rPr>
            <a:t>“</a:t>
          </a:r>
          <a:r>
            <a:rPr lang="en-ID" altLang="en-US" sz="2400" dirty="0" err="1">
              <a:solidFill>
                <a:schemeClr val="tx1">
                  <a:lumMod val="75000"/>
                  <a:lumOff val="25000"/>
                </a:schemeClr>
              </a:solidFill>
            </a:rPr>
            <a:t>setiap</a:t>
          </a:r>
          <a:r>
            <a:rPr lang="en-ID" altLang="en-US" sz="2400" dirty="0">
              <a:solidFill>
                <a:schemeClr val="tx1">
                  <a:lumMod val="75000"/>
                  <a:lumOff val="25000"/>
                </a:schemeClr>
              </a:solidFill>
            </a:rPr>
            <a:t> orang </a:t>
          </a:r>
          <a:r>
            <a:rPr lang="en-ID" altLang="en-US" sz="2400" dirty="0" err="1">
              <a:solidFill>
                <a:schemeClr val="tx1">
                  <a:lumMod val="75000"/>
                  <a:lumOff val="25000"/>
                </a:schemeClr>
              </a:solidFill>
            </a:rPr>
            <a:t>berhak</a:t>
          </a:r>
          <a:r>
            <a:rPr lang="en-ID" altLang="en-US" sz="2400" dirty="0">
              <a:solidFill>
                <a:schemeClr val="tx1">
                  <a:lumMod val="75000"/>
                  <a:lumOff val="25000"/>
                </a:schemeClr>
              </a:solidFill>
            </a:rPr>
            <a:t> </a:t>
          </a:r>
          <a:r>
            <a:rPr lang="en-ID" altLang="en-US" sz="2400" dirty="0" err="1">
              <a:solidFill>
                <a:schemeClr val="tx1">
                  <a:lumMod val="75000"/>
                  <a:lumOff val="25000"/>
                </a:schemeClr>
              </a:solidFill>
            </a:rPr>
            <a:t>mengembangkan</a:t>
          </a:r>
          <a:r>
            <a:rPr lang="en-ID" altLang="en-US" sz="2400" dirty="0">
              <a:solidFill>
                <a:schemeClr val="tx1">
                  <a:lumMod val="75000"/>
                  <a:lumOff val="25000"/>
                </a:schemeClr>
              </a:solidFill>
            </a:rPr>
            <a:t> </a:t>
          </a:r>
          <a:r>
            <a:rPr lang="en-ID" altLang="en-US" sz="2400" dirty="0" err="1">
              <a:solidFill>
                <a:schemeClr val="tx1">
                  <a:lumMod val="75000"/>
                  <a:lumOff val="25000"/>
                </a:schemeClr>
              </a:solidFill>
            </a:rPr>
            <a:t>diri</a:t>
          </a:r>
          <a:r>
            <a:rPr lang="en-ID" altLang="en-US" sz="2400" dirty="0">
              <a:solidFill>
                <a:schemeClr val="tx1">
                  <a:lumMod val="75000"/>
                  <a:lumOff val="25000"/>
                </a:schemeClr>
              </a:solidFill>
            </a:rPr>
            <a:t> </a:t>
          </a:r>
          <a:r>
            <a:rPr lang="en-ID" altLang="en-US" sz="2400" dirty="0" err="1">
              <a:solidFill>
                <a:schemeClr val="tx1">
                  <a:lumMod val="75000"/>
                  <a:lumOff val="25000"/>
                </a:schemeClr>
              </a:solidFill>
            </a:rPr>
            <a:t>melalui</a:t>
          </a:r>
          <a:r>
            <a:rPr lang="en-ID" altLang="en-US" sz="2400" dirty="0">
              <a:solidFill>
                <a:schemeClr val="tx1">
                  <a:lumMod val="75000"/>
                  <a:lumOff val="25000"/>
                </a:schemeClr>
              </a:solidFill>
            </a:rPr>
            <a:t> </a:t>
          </a:r>
          <a:r>
            <a:rPr lang="en-ID" altLang="en-US" sz="2400" dirty="0" err="1">
              <a:solidFill>
                <a:schemeClr val="tx1">
                  <a:lumMod val="75000"/>
                  <a:lumOff val="25000"/>
                </a:schemeClr>
              </a:solidFill>
            </a:rPr>
            <a:t>pemenuhan</a:t>
          </a:r>
          <a:r>
            <a:rPr lang="en-ID" altLang="en-US" sz="2400" dirty="0">
              <a:solidFill>
                <a:schemeClr val="tx1">
                  <a:lumMod val="75000"/>
                  <a:lumOff val="25000"/>
                </a:schemeClr>
              </a:solidFill>
            </a:rPr>
            <a:t> </a:t>
          </a:r>
          <a:r>
            <a:rPr lang="en-ID" altLang="en-US" sz="2400" dirty="0" err="1">
              <a:solidFill>
                <a:schemeClr val="tx1">
                  <a:lumMod val="75000"/>
                  <a:lumOff val="25000"/>
                </a:schemeClr>
              </a:solidFill>
            </a:rPr>
            <a:t>kebutuhan</a:t>
          </a:r>
          <a:r>
            <a:rPr lang="en-ID" altLang="en-US" sz="2400" dirty="0">
              <a:solidFill>
                <a:schemeClr val="tx1">
                  <a:lumMod val="75000"/>
                  <a:lumOff val="25000"/>
                </a:schemeClr>
              </a:solidFill>
            </a:rPr>
            <a:t> </a:t>
          </a:r>
          <a:r>
            <a:rPr lang="en-ID" altLang="en-US" sz="2400" dirty="0" err="1">
              <a:solidFill>
                <a:schemeClr val="tx1">
                  <a:lumMod val="75000"/>
                  <a:lumOff val="25000"/>
                </a:schemeClr>
              </a:solidFill>
            </a:rPr>
            <a:t>dasarnya</a:t>
          </a:r>
          <a:r>
            <a:rPr lang="en-ID" altLang="en-US" sz="2400" dirty="0">
              <a:solidFill>
                <a:schemeClr val="tx1">
                  <a:lumMod val="75000"/>
                  <a:lumOff val="25000"/>
                </a:schemeClr>
              </a:solidFill>
            </a:rPr>
            <a:t>, </a:t>
          </a:r>
          <a:r>
            <a:rPr lang="en-ID" altLang="en-US" sz="2400" dirty="0" err="1">
              <a:solidFill>
                <a:schemeClr val="tx1">
                  <a:lumMod val="75000"/>
                  <a:lumOff val="25000"/>
                </a:schemeClr>
              </a:solidFill>
            </a:rPr>
            <a:t>berhak</a:t>
          </a:r>
          <a:r>
            <a:rPr lang="en-ID" altLang="en-US" sz="2400" dirty="0">
              <a:solidFill>
                <a:schemeClr val="tx1">
                  <a:lumMod val="75000"/>
                  <a:lumOff val="25000"/>
                </a:schemeClr>
              </a:solidFill>
            </a:rPr>
            <a:t> </a:t>
          </a:r>
          <a:r>
            <a:rPr lang="en-ID" altLang="en-US" sz="2400" dirty="0" err="1">
              <a:solidFill>
                <a:schemeClr val="tx1">
                  <a:lumMod val="75000"/>
                  <a:lumOff val="25000"/>
                </a:schemeClr>
              </a:solidFill>
            </a:rPr>
            <a:t>mendapat</a:t>
          </a:r>
          <a:r>
            <a:rPr lang="en-ID" altLang="en-US" sz="2400" dirty="0">
              <a:solidFill>
                <a:schemeClr val="tx1">
                  <a:lumMod val="75000"/>
                  <a:lumOff val="25000"/>
                </a:schemeClr>
              </a:solidFill>
            </a:rPr>
            <a:t> </a:t>
          </a:r>
          <a:r>
            <a:rPr lang="en-ID" altLang="en-US" sz="2400" dirty="0" err="1">
              <a:solidFill>
                <a:schemeClr val="tx1">
                  <a:lumMod val="75000"/>
                  <a:lumOff val="25000"/>
                </a:schemeClr>
              </a:solidFill>
            </a:rPr>
            <a:t>pendidikan</a:t>
          </a:r>
          <a:r>
            <a:rPr lang="en-ID" altLang="en-US" sz="2400" dirty="0">
              <a:solidFill>
                <a:schemeClr val="tx1">
                  <a:lumMod val="75000"/>
                  <a:lumOff val="25000"/>
                </a:schemeClr>
              </a:solidFill>
            </a:rPr>
            <a:t> dan </a:t>
          </a:r>
          <a:r>
            <a:rPr lang="en-ID" altLang="en-US" sz="2400" dirty="0" err="1">
              <a:solidFill>
                <a:schemeClr val="tx1">
                  <a:lumMod val="75000"/>
                  <a:lumOff val="25000"/>
                </a:schemeClr>
              </a:solidFill>
            </a:rPr>
            <a:t>memperoleh</a:t>
          </a:r>
          <a:r>
            <a:rPr lang="en-ID" altLang="en-US" sz="2400" dirty="0">
              <a:solidFill>
                <a:schemeClr val="tx1">
                  <a:lumMod val="75000"/>
                  <a:lumOff val="25000"/>
                </a:schemeClr>
              </a:solidFill>
            </a:rPr>
            <a:t> </a:t>
          </a:r>
          <a:r>
            <a:rPr lang="en-ID" altLang="en-US" sz="2400" dirty="0" err="1">
              <a:solidFill>
                <a:schemeClr val="tx1">
                  <a:lumMod val="75000"/>
                  <a:lumOff val="25000"/>
                </a:schemeClr>
              </a:solidFill>
            </a:rPr>
            <a:t>manfaat</a:t>
          </a:r>
          <a:r>
            <a:rPr lang="en-ID" altLang="en-US" sz="2400" dirty="0">
              <a:solidFill>
                <a:schemeClr val="tx1">
                  <a:lumMod val="75000"/>
                  <a:lumOff val="25000"/>
                </a:schemeClr>
              </a:solidFill>
            </a:rPr>
            <a:t> </a:t>
          </a:r>
          <a:r>
            <a:rPr lang="en-ID" altLang="en-US" sz="2400" dirty="0" err="1">
              <a:solidFill>
                <a:schemeClr val="tx1">
                  <a:lumMod val="75000"/>
                  <a:lumOff val="25000"/>
                </a:schemeClr>
              </a:solidFill>
            </a:rPr>
            <a:t>dari</a:t>
          </a:r>
          <a:r>
            <a:rPr lang="en-ID" altLang="en-US" sz="2400" dirty="0">
              <a:solidFill>
                <a:schemeClr val="tx1">
                  <a:lumMod val="75000"/>
                  <a:lumOff val="25000"/>
                </a:schemeClr>
              </a:solidFill>
            </a:rPr>
            <a:t> IPTEK, </a:t>
          </a:r>
          <a:r>
            <a:rPr lang="en-ID" altLang="en-US" sz="2400" dirty="0" err="1">
              <a:solidFill>
                <a:schemeClr val="tx1">
                  <a:lumMod val="75000"/>
                  <a:lumOff val="25000"/>
                </a:schemeClr>
              </a:solidFill>
            </a:rPr>
            <a:t>seni</a:t>
          </a:r>
          <a:r>
            <a:rPr lang="en-ID" altLang="en-US" sz="2400" dirty="0">
              <a:solidFill>
                <a:schemeClr val="tx1">
                  <a:lumMod val="75000"/>
                  <a:lumOff val="25000"/>
                </a:schemeClr>
              </a:solidFill>
            </a:rPr>
            <a:t> dan </a:t>
          </a:r>
          <a:r>
            <a:rPr lang="en-ID" altLang="en-US" sz="2400" dirty="0" err="1">
              <a:solidFill>
                <a:schemeClr val="tx1">
                  <a:lumMod val="75000"/>
                  <a:lumOff val="25000"/>
                </a:schemeClr>
              </a:solidFill>
            </a:rPr>
            <a:t>budaya</a:t>
          </a:r>
          <a:r>
            <a:rPr lang="en-ID" altLang="en-US" sz="2400" dirty="0">
              <a:solidFill>
                <a:schemeClr val="tx1">
                  <a:lumMod val="75000"/>
                  <a:lumOff val="25000"/>
                </a:schemeClr>
              </a:solidFill>
            </a:rPr>
            <a:t>, demi </a:t>
          </a:r>
          <a:r>
            <a:rPr lang="en-ID" altLang="en-US" sz="2400" dirty="0" err="1">
              <a:solidFill>
                <a:schemeClr val="tx1">
                  <a:lumMod val="75000"/>
                  <a:lumOff val="25000"/>
                </a:schemeClr>
              </a:solidFill>
            </a:rPr>
            <a:t>meningkatkan</a:t>
          </a:r>
          <a:r>
            <a:rPr lang="en-ID" altLang="en-US" sz="2400" dirty="0">
              <a:solidFill>
                <a:schemeClr val="tx1">
                  <a:lumMod val="75000"/>
                  <a:lumOff val="25000"/>
                </a:schemeClr>
              </a:solidFill>
            </a:rPr>
            <a:t> </a:t>
          </a:r>
          <a:r>
            <a:rPr lang="en-ID" altLang="en-US" sz="2400" dirty="0" err="1">
              <a:solidFill>
                <a:schemeClr val="tx1">
                  <a:lumMod val="75000"/>
                  <a:lumOff val="25000"/>
                </a:schemeClr>
              </a:solidFill>
            </a:rPr>
            <a:t>kualitas</a:t>
          </a:r>
          <a:r>
            <a:rPr lang="en-ID" altLang="en-US" sz="2400" dirty="0">
              <a:solidFill>
                <a:schemeClr val="tx1">
                  <a:lumMod val="75000"/>
                  <a:lumOff val="25000"/>
                </a:schemeClr>
              </a:solidFill>
            </a:rPr>
            <a:t> </a:t>
          </a:r>
          <a:r>
            <a:rPr lang="en-ID" altLang="en-US" sz="2400" dirty="0" err="1">
              <a:solidFill>
                <a:schemeClr val="tx1">
                  <a:lumMod val="75000"/>
                  <a:lumOff val="25000"/>
                </a:schemeClr>
              </a:solidFill>
            </a:rPr>
            <a:t>hidupnya</a:t>
          </a:r>
          <a:r>
            <a:rPr lang="en-ID" altLang="en-US" sz="2400" dirty="0">
              <a:solidFill>
                <a:schemeClr val="tx1">
                  <a:lumMod val="75000"/>
                  <a:lumOff val="25000"/>
                </a:schemeClr>
              </a:solidFill>
            </a:rPr>
            <a:t> dan demi </a:t>
          </a:r>
          <a:r>
            <a:rPr lang="en-ID" altLang="en-US" sz="2400" dirty="0" err="1">
              <a:solidFill>
                <a:schemeClr val="tx1">
                  <a:lumMod val="75000"/>
                  <a:lumOff val="25000"/>
                </a:schemeClr>
              </a:solidFill>
            </a:rPr>
            <a:t>kesejahteraan</a:t>
          </a:r>
          <a:r>
            <a:rPr lang="en-ID" altLang="en-US" sz="2400" dirty="0">
              <a:solidFill>
                <a:schemeClr val="tx1">
                  <a:lumMod val="75000"/>
                  <a:lumOff val="25000"/>
                </a:schemeClr>
              </a:solidFill>
            </a:rPr>
            <a:t> </a:t>
          </a:r>
          <a:r>
            <a:rPr lang="en-ID" altLang="en-US" sz="2400" dirty="0" err="1">
              <a:solidFill>
                <a:schemeClr val="tx1">
                  <a:lumMod val="75000"/>
                  <a:lumOff val="25000"/>
                </a:schemeClr>
              </a:solidFill>
            </a:rPr>
            <a:t>umat</a:t>
          </a:r>
          <a:r>
            <a:rPr lang="en-ID" altLang="en-US" sz="2400" dirty="0">
              <a:solidFill>
                <a:schemeClr val="tx1">
                  <a:lumMod val="75000"/>
                  <a:lumOff val="25000"/>
                </a:schemeClr>
              </a:solidFill>
            </a:rPr>
            <a:t> </a:t>
          </a:r>
          <a:r>
            <a:rPr lang="en-ID" altLang="en-US" sz="2400" dirty="0" err="1">
              <a:solidFill>
                <a:schemeClr val="tx1">
                  <a:lumMod val="75000"/>
                  <a:lumOff val="25000"/>
                </a:schemeClr>
              </a:solidFill>
            </a:rPr>
            <a:t>manusia</a:t>
          </a:r>
          <a:r>
            <a:rPr lang="en-ID" altLang="en-US" sz="2400" dirty="0">
              <a:solidFill>
                <a:schemeClr val="tx1">
                  <a:lumMod val="75000"/>
                  <a:lumOff val="25000"/>
                </a:schemeClr>
              </a:solidFill>
            </a:rPr>
            <a:t>.”</a:t>
          </a:r>
          <a:endParaRPr lang="en-ID" sz="2400" dirty="0">
            <a:solidFill>
              <a:schemeClr val="tx1">
                <a:lumMod val="75000"/>
                <a:lumOff val="25000"/>
              </a:schemeClr>
            </a:solidFill>
          </a:endParaRPr>
        </a:p>
      </dgm:t>
    </dgm:pt>
    <dgm:pt modelId="{C1F6FF02-4E6D-4A41-91CE-F7A0F7B5F509}" type="parTrans" cxnId="{3C7B7FBB-773E-42E9-8CD3-137EC19F2907}">
      <dgm:prSet/>
      <dgm:spPr/>
      <dgm:t>
        <a:bodyPr/>
        <a:lstStyle/>
        <a:p>
          <a:endParaRPr lang="en-ID"/>
        </a:p>
      </dgm:t>
    </dgm:pt>
    <dgm:pt modelId="{C022F635-B7B7-433A-90ED-E523B74B88CE}" type="sibTrans" cxnId="{3C7B7FBB-773E-42E9-8CD3-137EC19F2907}">
      <dgm:prSet/>
      <dgm:spPr/>
      <dgm:t>
        <a:bodyPr/>
        <a:lstStyle/>
        <a:p>
          <a:endParaRPr lang="en-ID"/>
        </a:p>
      </dgm:t>
    </dgm:pt>
    <dgm:pt modelId="{BC577414-4618-4D13-A817-22977BC2898E}" type="pres">
      <dgm:prSet presAssocID="{95725B2E-50F5-4BBE-ABC6-BAC66428DC64}" presName="Name0" presStyleCnt="0">
        <dgm:presLayoutVars>
          <dgm:dir/>
          <dgm:animLvl val="lvl"/>
          <dgm:resizeHandles val="exact"/>
        </dgm:presLayoutVars>
      </dgm:prSet>
      <dgm:spPr/>
    </dgm:pt>
    <dgm:pt modelId="{21ABB1DB-FAEA-4F47-90B0-50CDDF7FA470}" type="pres">
      <dgm:prSet presAssocID="{C9469A44-D6BC-49A4-BB9A-6D2C97EC9071}" presName="linNode" presStyleCnt="0"/>
      <dgm:spPr/>
    </dgm:pt>
    <dgm:pt modelId="{C3F0A580-91EE-47EA-9A3E-79CA6AB9FB1E}" type="pres">
      <dgm:prSet presAssocID="{C9469A44-D6BC-49A4-BB9A-6D2C97EC9071}" presName="parentText" presStyleLbl="node1" presStyleIdx="0" presStyleCnt="1">
        <dgm:presLayoutVars>
          <dgm:chMax val="1"/>
          <dgm:bulletEnabled val="1"/>
        </dgm:presLayoutVars>
      </dgm:prSet>
      <dgm:spPr/>
    </dgm:pt>
    <dgm:pt modelId="{D6BE6490-A785-4C1D-8984-DD0817D8C7B6}" type="pres">
      <dgm:prSet presAssocID="{C9469A44-D6BC-49A4-BB9A-6D2C97EC9071}" presName="descendantText" presStyleLbl="alignAccFollowNode1" presStyleIdx="0" presStyleCnt="1" custScaleY="125122">
        <dgm:presLayoutVars>
          <dgm:bulletEnabled val="1"/>
        </dgm:presLayoutVars>
      </dgm:prSet>
      <dgm:spPr/>
    </dgm:pt>
  </dgm:ptLst>
  <dgm:cxnLst>
    <dgm:cxn modelId="{000E3A01-6A1C-422B-BD04-556DA7DC7079}" type="presOf" srcId="{998FA708-AB50-4A92-945D-088AE306A662}" destId="{D6BE6490-A785-4C1D-8984-DD0817D8C7B6}" srcOrd="0" destOrd="0" presId="urn:microsoft.com/office/officeart/2005/8/layout/vList5"/>
    <dgm:cxn modelId="{D15C2D7B-073E-4A8C-9F49-8FAB3DA0FAB2}" type="presOf" srcId="{C9469A44-D6BC-49A4-BB9A-6D2C97EC9071}" destId="{C3F0A580-91EE-47EA-9A3E-79CA6AB9FB1E}" srcOrd="0" destOrd="0" presId="urn:microsoft.com/office/officeart/2005/8/layout/vList5"/>
    <dgm:cxn modelId="{6D1BA587-4EEB-4855-8542-84D581F224DF}" srcId="{95725B2E-50F5-4BBE-ABC6-BAC66428DC64}" destId="{C9469A44-D6BC-49A4-BB9A-6D2C97EC9071}" srcOrd="0" destOrd="0" parTransId="{F656F5F0-ADE4-47D0-8E92-4A1CCF23F541}" sibTransId="{37EC750C-E29A-4BBA-8EE0-9C86C500E497}"/>
    <dgm:cxn modelId="{3C7B7FBB-773E-42E9-8CD3-137EC19F2907}" srcId="{C9469A44-D6BC-49A4-BB9A-6D2C97EC9071}" destId="{998FA708-AB50-4A92-945D-088AE306A662}" srcOrd="0" destOrd="0" parTransId="{C1F6FF02-4E6D-4A41-91CE-F7A0F7B5F509}" sibTransId="{C022F635-B7B7-433A-90ED-E523B74B88CE}"/>
    <dgm:cxn modelId="{819848E3-B810-4F6E-8CC9-FB642D726BC2}" type="presOf" srcId="{95725B2E-50F5-4BBE-ABC6-BAC66428DC64}" destId="{BC577414-4618-4D13-A817-22977BC2898E}" srcOrd="0" destOrd="0" presId="urn:microsoft.com/office/officeart/2005/8/layout/vList5"/>
    <dgm:cxn modelId="{9F5674DA-FBD7-4217-8689-CF34E6050996}" type="presParOf" srcId="{BC577414-4618-4D13-A817-22977BC2898E}" destId="{21ABB1DB-FAEA-4F47-90B0-50CDDF7FA470}" srcOrd="0" destOrd="0" presId="urn:microsoft.com/office/officeart/2005/8/layout/vList5"/>
    <dgm:cxn modelId="{5319E532-725A-4D96-94D1-913DA9FFABF2}" type="presParOf" srcId="{21ABB1DB-FAEA-4F47-90B0-50CDDF7FA470}" destId="{C3F0A580-91EE-47EA-9A3E-79CA6AB9FB1E}" srcOrd="0" destOrd="0" presId="urn:microsoft.com/office/officeart/2005/8/layout/vList5"/>
    <dgm:cxn modelId="{0B782D66-7C33-4CE7-9660-44701EC83878}" type="presParOf" srcId="{21ABB1DB-FAEA-4F47-90B0-50CDDF7FA470}" destId="{D6BE6490-A785-4C1D-8984-DD0817D8C7B6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9BA34B4-1C93-4962-8802-16315E541B54}" type="doc">
      <dgm:prSet loTypeId="urn:microsoft.com/office/officeart/2008/layout/SquareAccent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ID"/>
        </a:p>
      </dgm:t>
    </dgm:pt>
    <dgm:pt modelId="{5FE1508F-B5B7-46F9-AB81-EDBA91A3581B}">
      <dgm:prSet phldrT="[Text]"/>
      <dgm:spPr/>
      <dgm:t>
        <a:bodyPr/>
        <a:lstStyle/>
        <a:p>
          <a:r>
            <a:rPr lang="en-ID" b="1" dirty="0" err="1"/>
            <a:t>Pasal</a:t>
          </a:r>
          <a:r>
            <a:rPr lang="en-ID" b="1" dirty="0"/>
            <a:t> 31ayat (1) UUD’45 </a:t>
          </a:r>
        </a:p>
      </dgm:t>
    </dgm:pt>
    <dgm:pt modelId="{E4200BFF-D56F-4680-9EA8-CD45D9CCC825}" type="parTrans" cxnId="{AFDA0337-A1D8-431E-9A98-851499B01128}">
      <dgm:prSet/>
      <dgm:spPr/>
      <dgm:t>
        <a:bodyPr/>
        <a:lstStyle/>
        <a:p>
          <a:endParaRPr lang="en-ID"/>
        </a:p>
      </dgm:t>
    </dgm:pt>
    <dgm:pt modelId="{605E43FA-FB4A-4DA8-8205-92CCED5C6EB7}" type="sibTrans" cxnId="{AFDA0337-A1D8-431E-9A98-851499B01128}">
      <dgm:prSet/>
      <dgm:spPr/>
      <dgm:t>
        <a:bodyPr/>
        <a:lstStyle/>
        <a:p>
          <a:endParaRPr lang="en-ID"/>
        </a:p>
      </dgm:t>
    </dgm:pt>
    <dgm:pt modelId="{ECA393D6-2A39-47A2-85D6-13F5512CBDD5}">
      <dgm:prSet phldrT="[Text]" custT="1"/>
      <dgm:spPr/>
      <dgm:t>
        <a:bodyPr/>
        <a:lstStyle/>
        <a:p>
          <a:r>
            <a:rPr lang="en-ID" sz="3600" dirty="0" err="1"/>
            <a:t>setiap</a:t>
          </a:r>
          <a:r>
            <a:rPr lang="en-ID" sz="3600" dirty="0"/>
            <a:t> </a:t>
          </a:r>
          <a:r>
            <a:rPr lang="en-ID" sz="3600" dirty="0" err="1"/>
            <a:t>warga</a:t>
          </a:r>
          <a:r>
            <a:rPr lang="en-ID" sz="3600" dirty="0"/>
            <a:t> negara </a:t>
          </a:r>
          <a:r>
            <a:rPr lang="en-ID" sz="3600" dirty="0" err="1"/>
            <a:t>berhak</a:t>
          </a:r>
          <a:r>
            <a:rPr lang="en-ID" sz="3600" dirty="0"/>
            <a:t> </a:t>
          </a:r>
          <a:r>
            <a:rPr lang="en-ID" sz="3600" dirty="0" err="1"/>
            <a:t>mendapat</a:t>
          </a:r>
          <a:r>
            <a:rPr lang="en-ID" sz="3600" dirty="0"/>
            <a:t> </a:t>
          </a:r>
          <a:r>
            <a:rPr lang="en-ID" sz="3600" dirty="0" err="1"/>
            <a:t>pendidikan</a:t>
          </a:r>
          <a:r>
            <a:rPr lang="en-ID" sz="3600" dirty="0"/>
            <a:t> </a:t>
          </a:r>
        </a:p>
      </dgm:t>
    </dgm:pt>
    <dgm:pt modelId="{830F5862-7D36-4B9D-A6AF-1151EA20B7EF}" type="parTrans" cxnId="{206B34EF-933A-4725-BB4D-F9ECF2AF875D}">
      <dgm:prSet/>
      <dgm:spPr/>
      <dgm:t>
        <a:bodyPr/>
        <a:lstStyle/>
        <a:p>
          <a:endParaRPr lang="en-ID"/>
        </a:p>
      </dgm:t>
    </dgm:pt>
    <dgm:pt modelId="{BF499FAC-229E-4E07-B587-6A626805B6BB}" type="sibTrans" cxnId="{206B34EF-933A-4725-BB4D-F9ECF2AF875D}">
      <dgm:prSet/>
      <dgm:spPr/>
      <dgm:t>
        <a:bodyPr/>
        <a:lstStyle/>
        <a:p>
          <a:endParaRPr lang="en-ID"/>
        </a:p>
      </dgm:t>
    </dgm:pt>
    <dgm:pt modelId="{D7BF00CD-E75C-4BE5-B0A3-98FC0DCA50FA}">
      <dgm:prSet phldrT="[Text]"/>
      <dgm:spPr/>
      <dgm:t>
        <a:bodyPr/>
        <a:lstStyle/>
        <a:p>
          <a:r>
            <a:rPr lang="en-ID" b="1" dirty="0" err="1"/>
            <a:t>Pasal</a:t>
          </a:r>
          <a:r>
            <a:rPr lang="en-ID" b="1" dirty="0"/>
            <a:t> 31ayat (3) UUD’45 </a:t>
          </a:r>
        </a:p>
      </dgm:t>
    </dgm:pt>
    <dgm:pt modelId="{19B9F242-0CFB-4355-8DCB-833302025117}" type="parTrans" cxnId="{D56F2502-573F-4554-8F30-88FC1E62249A}">
      <dgm:prSet/>
      <dgm:spPr/>
      <dgm:t>
        <a:bodyPr/>
        <a:lstStyle/>
        <a:p>
          <a:endParaRPr lang="en-ID"/>
        </a:p>
      </dgm:t>
    </dgm:pt>
    <dgm:pt modelId="{436EC3F0-CE07-48EA-8B0E-62C48F38FCCC}" type="sibTrans" cxnId="{D56F2502-573F-4554-8F30-88FC1E62249A}">
      <dgm:prSet/>
      <dgm:spPr/>
      <dgm:t>
        <a:bodyPr/>
        <a:lstStyle/>
        <a:p>
          <a:endParaRPr lang="en-ID"/>
        </a:p>
      </dgm:t>
    </dgm:pt>
    <dgm:pt modelId="{A39BDB75-7298-4635-9FA7-48BECA70C5F7}">
      <dgm:prSet phldrT="[Text]" custT="1"/>
      <dgm:spPr>
        <a:ln>
          <a:solidFill>
            <a:schemeClr val="accent1"/>
          </a:solidFill>
        </a:ln>
      </dgm:spPr>
      <dgm:t>
        <a:bodyPr/>
        <a:lstStyle/>
        <a:p>
          <a:r>
            <a:rPr lang="en-ID" sz="2400" dirty="0" err="1"/>
            <a:t>Pemerintah</a:t>
          </a:r>
          <a:r>
            <a:rPr lang="en-ID" sz="2400" dirty="0"/>
            <a:t> </a:t>
          </a:r>
          <a:r>
            <a:rPr lang="en-ID" sz="2400" dirty="0" err="1"/>
            <a:t>mengusahakan</a:t>
          </a:r>
          <a:r>
            <a:rPr lang="en-ID" sz="2400" dirty="0"/>
            <a:t> dan </a:t>
          </a:r>
          <a:r>
            <a:rPr lang="en-ID" sz="2400" dirty="0" err="1"/>
            <a:t>menyelenggarakan</a:t>
          </a:r>
          <a:r>
            <a:rPr lang="en-ID" sz="2400" dirty="0"/>
            <a:t> </a:t>
          </a:r>
          <a:r>
            <a:rPr lang="en-ID" sz="2400" dirty="0" err="1"/>
            <a:t>satu</a:t>
          </a:r>
          <a:r>
            <a:rPr lang="en-ID" sz="2400" dirty="0"/>
            <a:t> </a:t>
          </a:r>
          <a:r>
            <a:rPr lang="en-ID" sz="2400" dirty="0" err="1"/>
            <a:t>sistem</a:t>
          </a:r>
          <a:r>
            <a:rPr lang="en-ID" sz="2400" dirty="0"/>
            <a:t> </a:t>
          </a:r>
          <a:r>
            <a:rPr lang="en-ID" sz="2400" dirty="0" err="1"/>
            <a:t>pendidikan</a:t>
          </a:r>
          <a:r>
            <a:rPr lang="en-ID" sz="2400" dirty="0"/>
            <a:t> </a:t>
          </a:r>
          <a:r>
            <a:rPr lang="en-ID" sz="2400" dirty="0" err="1"/>
            <a:t>nasional</a:t>
          </a:r>
          <a:r>
            <a:rPr lang="en-ID" sz="2400" dirty="0"/>
            <a:t> yang </a:t>
          </a:r>
          <a:r>
            <a:rPr lang="en-ID" sz="2400" dirty="0" err="1"/>
            <a:t>meningkatkan</a:t>
          </a:r>
          <a:r>
            <a:rPr lang="en-ID" sz="2400" dirty="0"/>
            <a:t> </a:t>
          </a:r>
          <a:r>
            <a:rPr lang="en-ID" sz="2400" dirty="0" err="1"/>
            <a:t>keimanan</a:t>
          </a:r>
          <a:r>
            <a:rPr lang="en-ID" sz="2400" dirty="0"/>
            <a:t> dan </a:t>
          </a:r>
          <a:r>
            <a:rPr lang="en-ID" sz="2400" dirty="0" err="1"/>
            <a:t>ketakwaan</a:t>
          </a:r>
          <a:r>
            <a:rPr lang="en-ID" sz="2400" dirty="0"/>
            <a:t> </a:t>
          </a:r>
          <a:r>
            <a:rPr lang="en-ID" sz="2400" dirty="0" err="1"/>
            <a:t>serta</a:t>
          </a:r>
          <a:r>
            <a:rPr lang="en-ID" sz="2400" dirty="0"/>
            <a:t> </a:t>
          </a:r>
          <a:r>
            <a:rPr lang="en-ID" sz="2400" dirty="0" err="1"/>
            <a:t>akhlak</a:t>
          </a:r>
          <a:r>
            <a:rPr lang="en-ID" sz="2400" dirty="0"/>
            <a:t> </a:t>
          </a:r>
          <a:r>
            <a:rPr lang="en-ID" sz="2400" dirty="0" err="1"/>
            <a:t>mulia</a:t>
          </a:r>
          <a:r>
            <a:rPr lang="en-ID" sz="2400" dirty="0"/>
            <a:t> </a:t>
          </a:r>
          <a:r>
            <a:rPr lang="en-ID" sz="2400" dirty="0" err="1"/>
            <a:t>dalam</a:t>
          </a:r>
          <a:r>
            <a:rPr lang="en-ID" sz="2400" dirty="0"/>
            <a:t> </a:t>
          </a:r>
          <a:r>
            <a:rPr lang="en-ID" sz="2400" dirty="0" err="1"/>
            <a:t>rangka</a:t>
          </a:r>
          <a:r>
            <a:rPr lang="en-ID" sz="2400" dirty="0"/>
            <a:t> </a:t>
          </a:r>
          <a:r>
            <a:rPr lang="en-ID" sz="2400" dirty="0" err="1"/>
            <a:t>mencerdaskan</a:t>
          </a:r>
          <a:r>
            <a:rPr lang="en-ID" sz="2400" dirty="0"/>
            <a:t> </a:t>
          </a:r>
          <a:r>
            <a:rPr lang="en-ID" sz="2400" dirty="0" err="1"/>
            <a:t>kehidupan</a:t>
          </a:r>
          <a:r>
            <a:rPr lang="en-ID" sz="2400" dirty="0"/>
            <a:t> </a:t>
          </a:r>
          <a:r>
            <a:rPr lang="en-ID" sz="2400" dirty="0" err="1"/>
            <a:t>bangsa</a:t>
          </a:r>
          <a:r>
            <a:rPr lang="en-ID" sz="2400" dirty="0"/>
            <a:t> yang </a:t>
          </a:r>
          <a:r>
            <a:rPr lang="en-ID" sz="2400" dirty="0" err="1"/>
            <a:t>diatur</a:t>
          </a:r>
          <a:r>
            <a:rPr lang="en-ID" sz="2400" dirty="0"/>
            <a:t> </a:t>
          </a:r>
          <a:r>
            <a:rPr lang="en-ID" sz="2400" dirty="0" err="1"/>
            <a:t>dengan</a:t>
          </a:r>
          <a:r>
            <a:rPr lang="en-ID" sz="2400" dirty="0"/>
            <a:t> UU</a:t>
          </a:r>
        </a:p>
      </dgm:t>
    </dgm:pt>
    <dgm:pt modelId="{59EA8738-2F73-4806-AE4A-754D4D97072C}" type="parTrans" cxnId="{95DD236D-9D7E-4918-A32D-4913787BDCFE}">
      <dgm:prSet/>
      <dgm:spPr/>
      <dgm:t>
        <a:bodyPr/>
        <a:lstStyle/>
        <a:p>
          <a:endParaRPr lang="en-ID"/>
        </a:p>
      </dgm:t>
    </dgm:pt>
    <dgm:pt modelId="{C0AD323E-2F4D-436A-96DC-E3DC1FF9419A}" type="sibTrans" cxnId="{95DD236D-9D7E-4918-A32D-4913787BDCFE}">
      <dgm:prSet/>
      <dgm:spPr/>
      <dgm:t>
        <a:bodyPr/>
        <a:lstStyle/>
        <a:p>
          <a:endParaRPr lang="en-ID"/>
        </a:p>
      </dgm:t>
    </dgm:pt>
    <dgm:pt modelId="{5A033E1B-C65B-4213-88B2-4EF41AEA5E28}" type="pres">
      <dgm:prSet presAssocID="{99BA34B4-1C93-4962-8802-16315E541B54}" presName="layout" presStyleCnt="0">
        <dgm:presLayoutVars>
          <dgm:chMax/>
          <dgm:chPref/>
          <dgm:dir/>
          <dgm:resizeHandles/>
        </dgm:presLayoutVars>
      </dgm:prSet>
      <dgm:spPr/>
    </dgm:pt>
    <dgm:pt modelId="{428DAE3F-7640-40D1-B536-1A11C2C8DB85}" type="pres">
      <dgm:prSet presAssocID="{5FE1508F-B5B7-46F9-AB81-EDBA91A3581B}" presName="root" presStyleCnt="0">
        <dgm:presLayoutVars>
          <dgm:chMax/>
          <dgm:chPref/>
        </dgm:presLayoutVars>
      </dgm:prSet>
      <dgm:spPr/>
    </dgm:pt>
    <dgm:pt modelId="{5E9B0643-00C4-4422-AEA2-F7965EFFE519}" type="pres">
      <dgm:prSet presAssocID="{5FE1508F-B5B7-46F9-AB81-EDBA91A3581B}" presName="rootComposite" presStyleCnt="0">
        <dgm:presLayoutVars/>
      </dgm:prSet>
      <dgm:spPr/>
    </dgm:pt>
    <dgm:pt modelId="{ED6DD48E-03AB-4E4B-A528-64FA3D943036}" type="pres">
      <dgm:prSet presAssocID="{5FE1508F-B5B7-46F9-AB81-EDBA91A3581B}" presName="ParentAccent" presStyleLbl="alignNode1" presStyleIdx="0" presStyleCnt="2"/>
      <dgm:spPr>
        <a:solidFill>
          <a:srgbClr val="00B050"/>
        </a:solidFill>
      </dgm:spPr>
    </dgm:pt>
    <dgm:pt modelId="{55E093AF-454E-49FB-90DE-26B67E813C7D}" type="pres">
      <dgm:prSet presAssocID="{5FE1508F-B5B7-46F9-AB81-EDBA91A3581B}" presName="ParentSmallAccent" presStyleLbl="fgAcc1" presStyleIdx="0" presStyleCnt="2"/>
      <dgm:spPr/>
    </dgm:pt>
    <dgm:pt modelId="{3D0F930D-34A4-49AB-A1F3-EABA879FAE01}" type="pres">
      <dgm:prSet presAssocID="{5FE1508F-B5B7-46F9-AB81-EDBA91A3581B}" presName="Parent" presStyleLbl="revTx" presStyleIdx="0" presStyleCnt="4">
        <dgm:presLayoutVars>
          <dgm:chMax/>
          <dgm:chPref val="4"/>
          <dgm:bulletEnabled val="1"/>
        </dgm:presLayoutVars>
      </dgm:prSet>
      <dgm:spPr/>
    </dgm:pt>
    <dgm:pt modelId="{01C8BCD9-5060-4A56-A996-E36D87C9259E}" type="pres">
      <dgm:prSet presAssocID="{5FE1508F-B5B7-46F9-AB81-EDBA91A3581B}" presName="childShape" presStyleCnt="0">
        <dgm:presLayoutVars>
          <dgm:chMax val="0"/>
          <dgm:chPref val="0"/>
        </dgm:presLayoutVars>
      </dgm:prSet>
      <dgm:spPr/>
    </dgm:pt>
    <dgm:pt modelId="{E0FEF18D-6166-4C67-90D2-C6F0ADDF6BED}" type="pres">
      <dgm:prSet presAssocID="{ECA393D6-2A39-47A2-85D6-13F5512CBDD5}" presName="childComposite" presStyleCnt="0">
        <dgm:presLayoutVars>
          <dgm:chMax val="0"/>
          <dgm:chPref val="0"/>
        </dgm:presLayoutVars>
      </dgm:prSet>
      <dgm:spPr/>
    </dgm:pt>
    <dgm:pt modelId="{EB101D52-BF1A-460B-A6D3-19F67A60AF73}" type="pres">
      <dgm:prSet presAssocID="{ECA393D6-2A39-47A2-85D6-13F5512CBDD5}" presName="ChildAccent" presStyleLbl="solidFgAcc1" presStyleIdx="0" presStyleCnt="2"/>
      <dgm:spPr/>
    </dgm:pt>
    <dgm:pt modelId="{E46486AE-5F26-4D59-9E5E-EFBC94D0AD5C}" type="pres">
      <dgm:prSet presAssocID="{ECA393D6-2A39-47A2-85D6-13F5512CBDD5}" presName="Child" presStyleLbl="revTx" presStyleIdx="1" presStyleCnt="4" custScaleX="116905" custScaleY="564024" custLinFactNeighborX="-4068" custLinFactNeighborY="-5455">
        <dgm:presLayoutVars>
          <dgm:chMax val="0"/>
          <dgm:chPref val="0"/>
          <dgm:bulletEnabled val="1"/>
        </dgm:presLayoutVars>
      </dgm:prSet>
      <dgm:spPr/>
    </dgm:pt>
    <dgm:pt modelId="{01DFD05E-C221-490B-98C9-C006F3956DDD}" type="pres">
      <dgm:prSet presAssocID="{D7BF00CD-E75C-4BE5-B0A3-98FC0DCA50FA}" presName="root" presStyleCnt="0">
        <dgm:presLayoutVars>
          <dgm:chMax/>
          <dgm:chPref/>
        </dgm:presLayoutVars>
      </dgm:prSet>
      <dgm:spPr/>
    </dgm:pt>
    <dgm:pt modelId="{8B7219C4-2E61-4A4E-9FC6-827EEB36AAB2}" type="pres">
      <dgm:prSet presAssocID="{D7BF00CD-E75C-4BE5-B0A3-98FC0DCA50FA}" presName="rootComposite" presStyleCnt="0">
        <dgm:presLayoutVars/>
      </dgm:prSet>
      <dgm:spPr/>
    </dgm:pt>
    <dgm:pt modelId="{30CF22CB-7294-4CEA-BDC5-A1646C871964}" type="pres">
      <dgm:prSet presAssocID="{D7BF00CD-E75C-4BE5-B0A3-98FC0DCA50FA}" presName="ParentAccent" presStyleLbl="alignNode1" presStyleIdx="1" presStyleCnt="2" custScaleX="139084" custScaleY="115756"/>
      <dgm:spPr>
        <a:solidFill>
          <a:srgbClr val="FF0000"/>
        </a:solidFill>
      </dgm:spPr>
    </dgm:pt>
    <dgm:pt modelId="{AC0C8619-EA68-4344-AB06-96FEB26B7664}" type="pres">
      <dgm:prSet presAssocID="{D7BF00CD-E75C-4BE5-B0A3-98FC0DCA50FA}" presName="ParentSmallAccent" presStyleLbl="fgAcc1" presStyleIdx="1" presStyleCnt="2"/>
      <dgm:spPr/>
    </dgm:pt>
    <dgm:pt modelId="{42B8142C-432D-4E0A-BAE6-976249DC4B1E}" type="pres">
      <dgm:prSet presAssocID="{D7BF00CD-E75C-4BE5-B0A3-98FC0DCA50FA}" presName="Parent" presStyleLbl="revTx" presStyleIdx="2" presStyleCnt="4">
        <dgm:presLayoutVars>
          <dgm:chMax/>
          <dgm:chPref val="4"/>
          <dgm:bulletEnabled val="1"/>
        </dgm:presLayoutVars>
      </dgm:prSet>
      <dgm:spPr/>
    </dgm:pt>
    <dgm:pt modelId="{785BAC3E-D7A0-4591-96DD-4ABA3A96B1AB}" type="pres">
      <dgm:prSet presAssocID="{D7BF00CD-E75C-4BE5-B0A3-98FC0DCA50FA}" presName="childShape" presStyleCnt="0">
        <dgm:presLayoutVars>
          <dgm:chMax val="0"/>
          <dgm:chPref val="0"/>
        </dgm:presLayoutVars>
      </dgm:prSet>
      <dgm:spPr/>
    </dgm:pt>
    <dgm:pt modelId="{0986C03E-86BB-41D1-A8DD-13317E793504}" type="pres">
      <dgm:prSet presAssocID="{A39BDB75-7298-4635-9FA7-48BECA70C5F7}" presName="childComposite" presStyleCnt="0">
        <dgm:presLayoutVars>
          <dgm:chMax val="0"/>
          <dgm:chPref val="0"/>
        </dgm:presLayoutVars>
      </dgm:prSet>
      <dgm:spPr/>
    </dgm:pt>
    <dgm:pt modelId="{E07053F0-1920-4303-826C-CA44FED7440B}" type="pres">
      <dgm:prSet presAssocID="{A39BDB75-7298-4635-9FA7-48BECA70C5F7}" presName="ChildAccent" presStyleLbl="solidFgAcc1" presStyleIdx="1" presStyleCnt="2"/>
      <dgm:spPr/>
    </dgm:pt>
    <dgm:pt modelId="{58F8C6CF-BD97-469F-B766-A4AFA8988C9F}" type="pres">
      <dgm:prSet presAssocID="{A39BDB75-7298-4635-9FA7-48BECA70C5F7}" presName="Child" presStyleLbl="revTx" presStyleIdx="3" presStyleCnt="4" custScaleX="146155" custScaleY="705509">
        <dgm:presLayoutVars>
          <dgm:chMax val="0"/>
          <dgm:chPref val="0"/>
          <dgm:bulletEnabled val="1"/>
        </dgm:presLayoutVars>
      </dgm:prSet>
      <dgm:spPr/>
    </dgm:pt>
  </dgm:ptLst>
  <dgm:cxnLst>
    <dgm:cxn modelId="{D56F2502-573F-4554-8F30-88FC1E62249A}" srcId="{99BA34B4-1C93-4962-8802-16315E541B54}" destId="{D7BF00CD-E75C-4BE5-B0A3-98FC0DCA50FA}" srcOrd="1" destOrd="0" parTransId="{19B9F242-0CFB-4355-8DCB-833302025117}" sibTransId="{436EC3F0-CE07-48EA-8B0E-62C48F38FCCC}"/>
    <dgm:cxn modelId="{B1D0B406-76F2-4527-8C41-C052364AAD12}" type="presOf" srcId="{ECA393D6-2A39-47A2-85D6-13F5512CBDD5}" destId="{E46486AE-5F26-4D59-9E5E-EFBC94D0AD5C}" srcOrd="0" destOrd="0" presId="urn:microsoft.com/office/officeart/2008/layout/SquareAccentList"/>
    <dgm:cxn modelId="{CBC9E516-D906-42AA-A463-845E84EA3871}" type="presOf" srcId="{D7BF00CD-E75C-4BE5-B0A3-98FC0DCA50FA}" destId="{42B8142C-432D-4E0A-BAE6-976249DC4B1E}" srcOrd="0" destOrd="0" presId="urn:microsoft.com/office/officeart/2008/layout/SquareAccentList"/>
    <dgm:cxn modelId="{395C6426-7DE0-4C7E-A91D-750B0AC31FC2}" type="presOf" srcId="{5FE1508F-B5B7-46F9-AB81-EDBA91A3581B}" destId="{3D0F930D-34A4-49AB-A1F3-EABA879FAE01}" srcOrd="0" destOrd="0" presId="urn:microsoft.com/office/officeart/2008/layout/SquareAccentList"/>
    <dgm:cxn modelId="{AFDA0337-A1D8-431E-9A98-851499B01128}" srcId="{99BA34B4-1C93-4962-8802-16315E541B54}" destId="{5FE1508F-B5B7-46F9-AB81-EDBA91A3581B}" srcOrd="0" destOrd="0" parTransId="{E4200BFF-D56F-4680-9EA8-CD45D9CCC825}" sibTransId="{605E43FA-FB4A-4DA8-8205-92CCED5C6EB7}"/>
    <dgm:cxn modelId="{95DD236D-9D7E-4918-A32D-4913787BDCFE}" srcId="{D7BF00CD-E75C-4BE5-B0A3-98FC0DCA50FA}" destId="{A39BDB75-7298-4635-9FA7-48BECA70C5F7}" srcOrd="0" destOrd="0" parTransId="{59EA8738-2F73-4806-AE4A-754D4D97072C}" sibTransId="{C0AD323E-2F4D-436A-96DC-E3DC1FF9419A}"/>
    <dgm:cxn modelId="{AC9F0F55-B93D-444C-AC27-74533DD072CD}" type="presOf" srcId="{A39BDB75-7298-4635-9FA7-48BECA70C5F7}" destId="{58F8C6CF-BD97-469F-B766-A4AFA8988C9F}" srcOrd="0" destOrd="0" presId="urn:microsoft.com/office/officeart/2008/layout/SquareAccentList"/>
    <dgm:cxn modelId="{ED9AA8CA-8072-44BA-AE4D-044ACF1C7137}" type="presOf" srcId="{99BA34B4-1C93-4962-8802-16315E541B54}" destId="{5A033E1B-C65B-4213-88B2-4EF41AEA5E28}" srcOrd="0" destOrd="0" presId="urn:microsoft.com/office/officeart/2008/layout/SquareAccentList"/>
    <dgm:cxn modelId="{206B34EF-933A-4725-BB4D-F9ECF2AF875D}" srcId="{5FE1508F-B5B7-46F9-AB81-EDBA91A3581B}" destId="{ECA393D6-2A39-47A2-85D6-13F5512CBDD5}" srcOrd="0" destOrd="0" parTransId="{830F5862-7D36-4B9D-A6AF-1151EA20B7EF}" sibTransId="{BF499FAC-229E-4E07-B587-6A626805B6BB}"/>
    <dgm:cxn modelId="{2991E98E-2977-43BC-B568-2825ACAF2DA2}" type="presParOf" srcId="{5A033E1B-C65B-4213-88B2-4EF41AEA5E28}" destId="{428DAE3F-7640-40D1-B536-1A11C2C8DB85}" srcOrd="0" destOrd="0" presId="urn:microsoft.com/office/officeart/2008/layout/SquareAccentList"/>
    <dgm:cxn modelId="{CB2ECB4E-8F4B-44EC-9213-8E7E2563E070}" type="presParOf" srcId="{428DAE3F-7640-40D1-B536-1A11C2C8DB85}" destId="{5E9B0643-00C4-4422-AEA2-F7965EFFE519}" srcOrd="0" destOrd="0" presId="urn:microsoft.com/office/officeart/2008/layout/SquareAccentList"/>
    <dgm:cxn modelId="{7152BBEF-E710-43DD-B204-D6374380FCA7}" type="presParOf" srcId="{5E9B0643-00C4-4422-AEA2-F7965EFFE519}" destId="{ED6DD48E-03AB-4E4B-A528-64FA3D943036}" srcOrd="0" destOrd="0" presId="urn:microsoft.com/office/officeart/2008/layout/SquareAccentList"/>
    <dgm:cxn modelId="{F8F82FD8-7B03-4958-B420-820A4ED6A637}" type="presParOf" srcId="{5E9B0643-00C4-4422-AEA2-F7965EFFE519}" destId="{55E093AF-454E-49FB-90DE-26B67E813C7D}" srcOrd="1" destOrd="0" presId="urn:microsoft.com/office/officeart/2008/layout/SquareAccentList"/>
    <dgm:cxn modelId="{0EA709D2-A258-48E4-89D3-466595B658D0}" type="presParOf" srcId="{5E9B0643-00C4-4422-AEA2-F7965EFFE519}" destId="{3D0F930D-34A4-49AB-A1F3-EABA879FAE01}" srcOrd="2" destOrd="0" presId="urn:microsoft.com/office/officeart/2008/layout/SquareAccentList"/>
    <dgm:cxn modelId="{A062C341-F2DA-43CF-9374-63888708AA7B}" type="presParOf" srcId="{428DAE3F-7640-40D1-B536-1A11C2C8DB85}" destId="{01C8BCD9-5060-4A56-A996-E36D87C9259E}" srcOrd="1" destOrd="0" presId="urn:microsoft.com/office/officeart/2008/layout/SquareAccentList"/>
    <dgm:cxn modelId="{D8AB3329-C199-4356-A6F9-66D4BCFABCD1}" type="presParOf" srcId="{01C8BCD9-5060-4A56-A996-E36D87C9259E}" destId="{E0FEF18D-6166-4C67-90D2-C6F0ADDF6BED}" srcOrd="0" destOrd="0" presId="urn:microsoft.com/office/officeart/2008/layout/SquareAccentList"/>
    <dgm:cxn modelId="{85951B05-5D27-4F8B-ACAE-EA9DFC6DDC95}" type="presParOf" srcId="{E0FEF18D-6166-4C67-90D2-C6F0ADDF6BED}" destId="{EB101D52-BF1A-460B-A6D3-19F67A60AF73}" srcOrd="0" destOrd="0" presId="urn:microsoft.com/office/officeart/2008/layout/SquareAccentList"/>
    <dgm:cxn modelId="{EAAEFFAF-066E-46D7-BC80-E66EF6BB9522}" type="presParOf" srcId="{E0FEF18D-6166-4C67-90D2-C6F0ADDF6BED}" destId="{E46486AE-5F26-4D59-9E5E-EFBC94D0AD5C}" srcOrd="1" destOrd="0" presId="urn:microsoft.com/office/officeart/2008/layout/SquareAccentList"/>
    <dgm:cxn modelId="{6F9EAB04-7331-4901-80B5-5CE4DEF786E0}" type="presParOf" srcId="{5A033E1B-C65B-4213-88B2-4EF41AEA5E28}" destId="{01DFD05E-C221-490B-98C9-C006F3956DDD}" srcOrd="1" destOrd="0" presId="urn:microsoft.com/office/officeart/2008/layout/SquareAccentList"/>
    <dgm:cxn modelId="{C794F8A3-C519-4767-B43C-9E5F00F20DF9}" type="presParOf" srcId="{01DFD05E-C221-490B-98C9-C006F3956DDD}" destId="{8B7219C4-2E61-4A4E-9FC6-827EEB36AAB2}" srcOrd="0" destOrd="0" presId="urn:microsoft.com/office/officeart/2008/layout/SquareAccentList"/>
    <dgm:cxn modelId="{49D8ACE3-7B8D-428C-838A-03A68F1BC896}" type="presParOf" srcId="{8B7219C4-2E61-4A4E-9FC6-827EEB36AAB2}" destId="{30CF22CB-7294-4CEA-BDC5-A1646C871964}" srcOrd="0" destOrd="0" presId="urn:microsoft.com/office/officeart/2008/layout/SquareAccentList"/>
    <dgm:cxn modelId="{269D41A4-1891-4870-BB08-6F233C65DC0A}" type="presParOf" srcId="{8B7219C4-2E61-4A4E-9FC6-827EEB36AAB2}" destId="{AC0C8619-EA68-4344-AB06-96FEB26B7664}" srcOrd="1" destOrd="0" presId="urn:microsoft.com/office/officeart/2008/layout/SquareAccentList"/>
    <dgm:cxn modelId="{37ED0539-AC40-4D12-83A1-E9FEAF3678EE}" type="presParOf" srcId="{8B7219C4-2E61-4A4E-9FC6-827EEB36AAB2}" destId="{42B8142C-432D-4E0A-BAE6-976249DC4B1E}" srcOrd="2" destOrd="0" presId="urn:microsoft.com/office/officeart/2008/layout/SquareAccentList"/>
    <dgm:cxn modelId="{4F9DC147-86ED-4BCE-8EF0-6D4B06F37865}" type="presParOf" srcId="{01DFD05E-C221-490B-98C9-C006F3956DDD}" destId="{785BAC3E-D7A0-4591-96DD-4ABA3A96B1AB}" srcOrd="1" destOrd="0" presId="urn:microsoft.com/office/officeart/2008/layout/SquareAccentList"/>
    <dgm:cxn modelId="{239B73C6-AE52-499A-B0B5-44F394A566D3}" type="presParOf" srcId="{785BAC3E-D7A0-4591-96DD-4ABA3A96B1AB}" destId="{0986C03E-86BB-41D1-A8DD-13317E793504}" srcOrd="0" destOrd="0" presId="urn:microsoft.com/office/officeart/2008/layout/SquareAccentList"/>
    <dgm:cxn modelId="{415F58FC-80C8-4B40-9AC6-98EB20311965}" type="presParOf" srcId="{0986C03E-86BB-41D1-A8DD-13317E793504}" destId="{E07053F0-1920-4303-826C-CA44FED7440B}" srcOrd="0" destOrd="0" presId="urn:microsoft.com/office/officeart/2008/layout/SquareAccentList"/>
    <dgm:cxn modelId="{41F27B5A-1D2A-4CC0-A78F-857E5B3E3922}" type="presParOf" srcId="{0986C03E-86BB-41D1-A8DD-13317E793504}" destId="{58F8C6CF-BD97-469F-B766-A4AFA8988C9F}" srcOrd="1" destOrd="0" presId="urn:microsoft.com/office/officeart/2008/layout/SquareAccentList"/>
  </dgm:cxnLst>
  <dgm:bg/>
  <dgm:whole>
    <a:ln>
      <a:solidFill>
        <a:schemeClr val="accent1"/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49CB890-45DD-4B84-804E-EFD7A0F34511}" type="doc">
      <dgm:prSet loTypeId="urn:microsoft.com/office/officeart/2005/8/layout/bProcess4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ID"/>
        </a:p>
      </dgm:t>
    </dgm:pt>
    <dgm:pt modelId="{0D244A6D-A105-45AE-82D6-052865398B00}">
      <dgm:prSet phldrT="[Text]" custT="1"/>
      <dgm:spPr/>
      <dgm:t>
        <a:bodyPr/>
        <a:lstStyle/>
        <a:p>
          <a:pPr>
            <a:buFont typeface="Wingdings" panose="05000000000000000000" pitchFamily="2" charset="2"/>
            <a:buChar char="v"/>
          </a:pPr>
          <a:r>
            <a:rPr lang="id-ID" sz="1800" b="1" dirty="0">
              <a:solidFill>
                <a:schemeClr val="bg1"/>
              </a:solidFill>
              <a:latin typeface="Arial Rounded MT Bold" pitchFamily="34" charset="0"/>
            </a:rPr>
            <a:t>Kebenaran Ilmiah </a:t>
          </a:r>
          <a:endParaRPr lang="en-ID" sz="1800" b="1" dirty="0">
            <a:solidFill>
              <a:schemeClr val="bg1"/>
            </a:solidFill>
          </a:endParaRPr>
        </a:p>
      </dgm:t>
    </dgm:pt>
    <dgm:pt modelId="{FF267F1B-450B-46FE-B644-EFC93E6FC5DC}" type="parTrans" cxnId="{D284F11D-3688-4A04-B7D6-6629F12753A4}">
      <dgm:prSet/>
      <dgm:spPr/>
      <dgm:t>
        <a:bodyPr/>
        <a:lstStyle/>
        <a:p>
          <a:endParaRPr lang="en-ID"/>
        </a:p>
      </dgm:t>
    </dgm:pt>
    <dgm:pt modelId="{810DA799-4609-4D0B-B4C2-CA10ED804133}" type="sibTrans" cxnId="{D284F11D-3688-4A04-B7D6-6629F12753A4}">
      <dgm:prSet/>
      <dgm:spPr/>
      <dgm:t>
        <a:bodyPr/>
        <a:lstStyle/>
        <a:p>
          <a:endParaRPr lang="en-ID"/>
        </a:p>
      </dgm:t>
    </dgm:pt>
    <dgm:pt modelId="{12579937-1B44-4191-B83A-E044EA0E5ACA}">
      <dgm:prSet phldrT="[Text]" custT="1"/>
      <dgm:spPr>
        <a:solidFill>
          <a:schemeClr val="accent3">
            <a:lumMod val="75000"/>
          </a:schemeClr>
        </a:solidFill>
      </dgm:spPr>
      <dgm:t>
        <a:bodyPr/>
        <a:lstStyle/>
        <a:p>
          <a:pPr>
            <a:buFont typeface="Wingdings" panose="05000000000000000000" pitchFamily="2" charset="2"/>
            <a:buChar char="v"/>
          </a:pPr>
          <a:r>
            <a:rPr lang="id-ID" sz="2000" b="1" dirty="0">
              <a:solidFill>
                <a:schemeClr val="bg1"/>
              </a:solidFill>
              <a:latin typeface="Arial Rounded MT Bold" pitchFamily="34" charset="0"/>
            </a:rPr>
            <a:t>Penalaran</a:t>
          </a:r>
          <a:endParaRPr lang="en-ID" sz="2000" b="1" dirty="0">
            <a:solidFill>
              <a:schemeClr val="bg1"/>
            </a:solidFill>
          </a:endParaRPr>
        </a:p>
      </dgm:t>
    </dgm:pt>
    <dgm:pt modelId="{A876204C-5E9B-4537-9B93-99B1E92C52A9}" type="parTrans" cxnId="{1414BE70-1E40-4B58-B0DE-CFB84FFFCCD3}">
      <dgm:prSet/>
      <dgm:spPr/>
      <dgm:t>
        <a:bodyPr/>
        <a:lstStyle/>
        <a:p>
          <a:endParaRPr lang="en-ID"/>
        </a:p>
      </dgm:t>
    </dgm:pt>
    <dgm:pt modelId="{BBB6BA19-0554-4293-AFBE-ECAB44AEE550}" type="sibTrans" cxnId="{1414BE70-1E40-4B58-B0DE-CFB84FFFCCD3}">
      <dgm:prSet/>
      <dgm:spPr/>
      <dgm:t>
        <a:bodyPr/>
        <a:lstStyle/>
        <a:p>
          <a:endParaRPr lang="en-ID"/>
        </a:p>
      </dgm:t>
    </dgm:pt>
    <dgm:pt modelId="{145BE08A-3102-4CF7-9D8C-A8398B3629BD}">
      <dgm:prSet phldrT="[Text]" custT="1"/>
      <dgm:spPr>
        <a:solidFill>
          <a:srgbClr val="FFC000"/>
        </a:solidFill>
      </dgm:spPr>
      <dgm:t>
        <a:bodyPr/>
        <a:lstStyle/>
        <a:p>
          <a:r>
            <a:rPr lang="id-ID" sz="2000" b="1" dirty="0">
              <a:solidFill>
                <a:schemeClr val="bg1"/>
              </a:solidFill>
              <a:latin typeface="Arial Rounded MT Bold" pitchFamily="34" charset="0"/>
            </a:rPr>
            <a:t>Kejujuran</a:t>
          </a:r>
          <a:endParaRPr lang="en-ID" sz="2000" b="1" dirty="0">
            <a:solidFill>
              <a:schemeClr val="bg1"/>
            </a:solidFill>
          </a:endParaRPr>
        </a:p>
      </dgm:t>
    </dgm:pt>
    <dgm:pt modelId="{64BA70E5-76F3-44E8-98FF-637829903C9E}" type="parTrans" cxnId="{D1E9CB80-5C0E-41F5-AF1B-537A40784D5C}">
      <dgm:prSet/>
      <dgm:spPr/>
      <dgm:t>
        <a:bodyPr/>
        <a:lstStyle/>
        <a:p>
          <a:endParaRPr lang="en-ID"/>
        </a:p>
      </dgm:t>
    </dgm:pt>
    <dgm:pt modelId="{0262860E-170D-4EE3-A82B-C94C8672055F}" type="sibTrans" cxnId="{D1E9CB80-5C0E-41F5-AF1B-537A40784D5C}">
      <dgm:prSet/>
      <dgm:spPr/>
      <dgm:t>
        <a:bodyPr/>
        <a:lstStyle/>
        <a:p>
          <a:endParaRPr lang="en-ID"/>
        </a:p>
      </dgm:t>
    </dgm:pt>
    <dgm:pt modelId="{91073F89-A14E-495A-9D8C-1BB8594387B6}">
      <dgm:prSet phldrT="[Text]"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pPr>
            <a:buFont typeface="Wingdings" panose="05000000000000000000" pitchFamily="2" charset="2"/>
            <a:buChar char="v"/>
          </a:pPr>
          <a:r>
            <a:rPr lang="id-ID" sz="2000" b="1" dirty="0">
              <a:solidFill>
                <a:schemeClr val="bg1"/>
              </a:solidFill>
              <a:latin typeface="Arial Rounded MT Bold" pitchFamily="34" charset="0"/>
            </a:rPr>
            <a:t>Keadilan</a:t>
          </a:r>
          <a:endParaRPr lang="en-ID" sz="2000" b="1" dirty="0">
            <a:solidFill>
              <a:schemeClr val="bg1"/>
            </a:solidFill>
          </a:endParaRPr>
        </a:p>
      </dgm:t>
    </dgm:pt>
    <dgm:pt modelId="{0C4E6EBF-021A-40E4-A4EF-F396E14CE27B}" type="parTrans" cxnId="{6B053080-C597-424B-A6F9-83D7A5421547}">
      <dgm:prSet/>
      <dgm:spPr/>
      <dgm:t>
        <a:bodyPr/>
        <a:lstStyle/>
        <a:p>
          <a:endParaRPr lang="en-ID"/>
        </a:p>
      </dgm:t>
    </dgm:pt>
    <dgm:pt modelId="{8DD834C0-432A-42C0-BF88-ABEFECA13D58}" type="sibTrans" cxnId="{6B053080-C597-424B-A6F9-83D7A5421547}">
      <dgm:prSet/>
      <dgm:spPr/>
      <dgm:t>
        <a:bodyPr/>
        <a:lstStyle/>
        <a:p>
          <a:endParaRPr lang="en-ID"/>
        </a:p>
      </dgm:t>
    </dgm:pt>
    <dgm:pt modelId="{D859C338-D1A9-45EB-9137-9D50BDC14E78}">
      <dgm:prSet phldrT="[Text]" custT="1"/>
      <dgm:spPr>
        <a:solidFill>
          <a:schemeClr val="accent6">
            <a:lumMod val="75000"/>
          </a:schemeClr>
        </a:solidFill>
      </dgm:spPr>
      <dgm:t>
        <a:bodyPr/>
        <a:lstStyle/>
        <a:p>
          <a:pPr>
            <a:buFont typeface="Wingdings" panose="05000000000000000000" pitchFamily="2" charset="2"/>
            <a:buChar char="v"/>
          </a:pPr>
          <a:r>
            <a:rPr lang="id-ID" sz="2000" b="1" dirty="0">
              <a:solidFill>
                <a:schemeClr val="bg1"/>
              </a:solidFill>
              <a:latin typeface="Arial Rounded MT Bold" pitchFamily="34" charset="0"/>
            </a:rPr>
            <a:t>Manfaat </a:t>
          </a:r>
          <a:endParaRPr lang="en-ID" sz="2000" b="1" dirty="0">
            <a:solidFill>
              <a:schemeClr val="bg1"/>
            </a:solidFill>
          </a:endParaRPr>
        </a:p>
      </dgm:t>
    </dgm:pt>
    <dgm:pt modelId="{5B4F3D47-63BD-4169-A26C-FE5B8EC2EE13}" type="parTrans" cxnId="{368534C4-6858-49D2-94E7-B4F2F3EC70C0}">
      <dgm:prSet/>
      <dgm:spPr/>
      <dgm:t>
        <a:bodyPr/>
        <a:lstStyle/>
        <a:p>
          <a:endParaRPr lang="en-ID"/>
        </a:p>
      </dgm:t>
    </dgm:pt>
    <dgm:pt modelId="{3F320241-8E9B-4D78-887F-4CBB8DE121F2}" type="sibTrans" cxnId="{368534C4-6858-49D2-94E7-B4F2F3EC70C0}">
      <dgm:prSet/>
      <dgm:spPr/>
      <dgm:t>
        <a:bodyPr/>
        <a:lstStyle/>
        <a:p>
          <a:endParaRPr lang="en-ID"/>
        </a:p>
      </dgm:t>
    </dgm:pt>
    <dgm:pt modelId="{A6C04A51-E7A2-49FA-858C-919EB9BC0CEB}">
      <dgm:prSet phldrT="[Text]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>
            <a:buFont typeface="Wingdings" panose="05000000000000000000" pitchFamily="2" charset="2"/>
            <a:buChar char="v"/>
          </a:pPr>
          <a:r>
            <a:rPr lang="id-ID" b="1" dirty="0">
              <a:solidFill>
                <a:schemeClr val="bg1"/>
              </a:solidFill>
              <a:latin typeface="Arial Rounded MT Bold" pitchFamily="34" charset="0"/>
            </a:rPr>
            <a:t>Kebajikan </a:t>
          </a:r>
          <a:endParaRPr lang="en-ID" b="1" dirty="0">
            <a:solidFill>
              <a:schemeClr val="bg1"/>
            </a:solidFill>
          </a:endParaRPr>
        </a:p>
      </dgm:t>
    </dgm:pt>
    <dgm:pt modelId="{8A8AC0D0-CB19-4301-840B-5033EE6695F3}" type="parTrans" cxnId="{D3FAC312-2274-475F-86EC-DBEA38FFC1EE}">
      <dgm:prSet/>
      <dgm:spPr/>
      <dgm:t>
        <a:bodyPr/>
        <a:lstStyle/>
        <a:p>
          <a:endParaRPr lang="en-ID"/>
        </a:p>
      </dgm:t>
    </dgm:pt>
    <dgm:pt modelId="{3DD32F44-B9C5-4E70-BAA2-0EE43ED88A81}" type="sibTrans" cxnId="{D3FAC312-2274-475F-86EC-DBEA38FFC1EE}">
      <dgm:prSet/>
      <dgm:spPr/>
      <dgm:t>
        <a:bodyPr/>
        <a:lstStyle/>
        <a:p>
          <a:endParaRPr lang="en-ID"/>
        </a:p>
      </dgm:t>
    </dgm:pt>
    <dgm:pt modelId="{A02597BA-0DA0-41D5-A111-848AD4DE43DF}">
      <dgm:prSet phldrT="[Text]" custT="1"/>
      <dgm:spPr>
        <a:solidFill>
          <a:srgbClr val="00B050"/>
        </a:solidFill>
      </dgm:spPr>
      <dgm:t>
        <a:bodyPr/>
        <a:lstStyle/>
        <a:p>
          <a:pPr>
            <a:buFont typeface="Wingdings" panose="05000000000000000000" pitchFamily="2" charset="2"/>
            <a:buChar char="v"/>
          </a:pPr>
          <a:r>
            <a:rPr lang="id-ID" sz="1800" b="1" dirty="0">
              <a:solidFill>
                <a:schemeClr val="bg1"/>
              </a:solidFill>
              <a:latin typeface="Arial Rounded MT Bold" pitchFamily="34" charset="0"/>
            </a:rPr>
            <a:t>Tanggung Jawab </a:t>
          </a:r>
          <a:endParaRPr lang="en-ID" sz="1800" b="1" dirty="0">
            <a:solidFill>
              <a:schemeClr val="bg1"/>
            </a:solidFill>
          </a:endParaRPr>
        </a:p>
      </dgm:t>
    </dgm:pt>
    <dgm:pt modelId="{684B4ECE-924D-4CC0-B0C6-707160AB08E1}" type="parTrans" cxnId="{0A47BDE0-E733-4B0B-A5E1-3497BABB7F2F}">
      <dgm:prSet/>
      <dgm:spPr/>
      <dgm:t>
        <a:bodyPr/>
        <a:lstStyle/>
        <a:p>
          <a:endParaRPr lang="en-ID"/>
        </a:p>
      </dgm:t>
    </dgm:pt>
    <dgm:pt modelId="{56882A5A-933A-4BA9-8258-7C06D17DB9D6}" type="sibTrans" cxnId="{0A47BDE0-E733-4B0B-A5E1-3497BABB7F2F}">
      <dgm:prSet/>
      <dgm:spPr/>
      <dgm:t>
        <a:bodyPr/>
        <a:lstStyle/>
        <a:p>
          <a:endParaRPr lang="en-ID"/>
        </a:p>
      </dgm:t>
    </dgm:pt>
    <dgm:pt modelId="{7D9E8E06-8152-4394-B417-06D447E5A98F}">
      <dgm:prSet phldrT="[Text]" custT="1"/>
      <dgm:spPr>
        <a:solidFill>
          <a:srgbClr val="00B0F0"/>
        </a:solidFill>
      </dgm:spPr>
      <dgm:t>
        <a:bodyPr/>
        <a:lstStyle/>
        <a:p>
          <a:r>
            <a:rPr lang="id-ID" sz="1800" dirty="0">
              <a:solidFill>
                <a:schemeClr val="bg1"/>
              </a:solidFill>
              <a:latin typeface="Arial Rounded MT Bold" pitchFamily="34" charset="0"/>
            </a:rPr>
            <a:t>Kebhinekaan</a:t>
          </a:r>
          <a:endParaRPr lang="en-ID" sz="1800" dirty="0">
            <a:solidFill>
              <a:schemeClr val="bg1"/>
            </a:solidFill>
          </a:endParaRPr>
        </a:p>
      </dgm:t>
    </dgm:pt>
    <dgm:pt modelId="{9AF0B7A5-3EA8-4DCF-923A-40CFBB811FB1}" type="parTrans" cxnId="{97EC7B2F-CFBB-491C-92B6-B4FBF3125996}">
      <dgm:prSet/>
      <dgm:spPr/>
      <dgm:t>
        <a:bodyPr/>
        <a:lstStyle/>
        <a:p>
          <a:endParaRPr lang="en-ID"/>
        </a:p>
      </dgm:t>
    </dgm:pt>
    <dgm:pt modelId="{2D337B03-CE0A-4C19-8320-175896FC3327}" type="sibTrans" cxnId="{97EC7B2F-CFBB-491C-92B6-B4FBF3125996}">
      <dgm:prSet/>
      <dgm:spPr/>
      <dgm:t>
        <a:bodyPr/>
        <a:lstStyle/>
        <a:p>
          <a:endParaRPr lang="en-ID"/>
        </a:p>
      </dgm:t>
    </dgm:pt>
    <dgm:pt modelId="{429FFF94-70EA-4E5C-8471-ED9A8DF92B1E}">
      <dgm:prSet phldrT="[Text]"/>
      <dgm:spPr/>
      <dgm:t>
        <a:bodyPr/>
        <a:lstStyle/>
        <a:p>
          <a:pPr>
            <a:buFont typeface="Wingdings" panose="05000000000000000000" pitchFamily="2" charset="2"/>
            <a:buChar char="v"/>
          </a:pPr>
          <a:r>
            <a:rPr lang="id-ID" b="1" dirty="0">
              <a:solidFill>
                <a:schemeClr val="bg1"/>
              </a:solidFill>
              <a:latin typeface="Arial Rounded MT Bold" pitchFamily="34" charset="0"/>
            </a:rPr>
            <a:t>Keterjangkauan</a:t>
          </a:r>
          <a:endParaRPr lang="en-ID" b="1" dirty="0">
            <a:solidFill>
              <a:schemeClr val="bg1"/>
            </a:solidFill>
          </a:endParaRPr>
        </a:p>
      </dgm:t>
    </dgm:pt>
    <dgm:pt modelId="{7F728B02-1203-403D-BCD5-1D5E49D37703}" type="parTrans" cxnId="{D94A9C1D-20F6-45FD-B235-C8C297EF4C8A}">
      <dgm:prSet/>
      <dgm:spPr/>
      <dgm:t>
        <a:bodyPr/>
        <a:lstStyle/>
        <a:p>
          <a:endParaRPr lang="en-ID"/>
        </a:p>
      </dgm:t>
    </dgm:pt>
    <dgm:pt modelId="{64FD13CF-25A5-4EAF-AF40-D70C29507B41}" type="sibTrans" cxnId="{D94A9C1D-20F6-45FD-B235-C8C297EF4C8A}">
      <dgm:prSet/>
      <dgm:spPr/>
      <dgm:t>
        <a:bodyPr/>
        <a:lstStyle/>
        <a:p>
          <a:endParaRPr lang="en-ID"/>
        </a:p>
      </dgm:t>
    </dgm:pt>
    <dgm:pt modelId="{39714CA8-52B0-4303-A5A8-1F919324798B}" type="pres">
      <dgm:prSet presAssocID="{749CB890-45DD-4B84-804E-EFD7A0F34511}" presName="Name0" presStyleCnt="0">
        <dgm:presLayoutVars>
          <dgm:dir/>
          <dgm:resizeHandles/>
        </dgm:presLayoutVars>
      </dgm:prSet>
      <dgm:spPr/>
    </dgm:pt>
    <dgm:pt modelId="{720DA9E3-590C-4397-8847-C2AE7C1E6905}" type="pres">
      <dgm:prSet presAssocID="{0D244A6D-A105-45AE-82D6-052865398B00}" presName="compNode" presStyleCnt="0"/>
      <dgm:spPr/>
    </dgm:pt>
    <dgm:pt modelId="{EA326391-3944-45C2-9ADC-484F1D13EDB9}" type="pres">
      <dgm:prSet presAssocID="{0D244A6D-A105-45AE-82D6-052865398B00}" presName="dummyConnPt" presStyleCnt="0"/>
      <dgm:spPr/>
    </dgm:pt>
    <dgm:pt modelId="{68555945-1021-4BF5-B37B-0D75DB581E3A}" type="pres">
      <dgm:prSet presAssocID="{0D244A6D-A105-45AE-82D6-052865398B00}" presName="node" presStyleLbl="node1" presStyleIdx="0" presStyleCnt="9">
        <dgm:presLayoutVars>
          <dgm:bulletEnabled val="1"/>
        </dgm:presLayoutVars>
      </dgm:prSet>
      <dgm:spPr/>
    </dgm:pt>
    <dgm:pt modelId="{A4E0BAFC-3FDA-4D31-A3CB-87678138F865}" type="pres">
      <dgm:prSet presAssocID="{810DA799-4609-4D0B-B4C2-CA10ED804133}" presName="sibTrans" presStyleLbl="bgSibTrans2D1" presStyleIdx="0" presStyleCnt="8"/>
      <dgm:spPr/>
    </dgm:pt>
    <dgm:pt modelId="{974668A4-6F7B-4F3B-B30E-1A29053E78B9}" type="pres">
      <dgm:prSet presAssocID="{12579937-1B44-4191-B83A-E044EA0E5ACA}" presName="compNode" presStyleCnt="0"/>
      <dgm:spPr/>
    </dgm:pt>
    <dgm:pt modelId="{7D74ED2D-45E7-4C58-A576-A10D0C432E1E}" type="pres">
      <dgm:prSet presAssocID="{12579937-1B44-4191-B83A-E044EA0E5ACA}" presName="dummyConnPt" presStyleCnt="0"/>
      <dgm:spPr/>
    </dgm:pt>
    <dgm:pt modelId="{45A23D16-85F3-414B-B81D-6E5113304605}" type="pres">
      <dgm:prSet presAssocID="{12579937-1B44-4191-B83A-E044EA0E5ACA}" presName="node" presStyleLbl="node1" presStyleIdx="1" presStyleCnt="9">
        <dgm:presLayoutVars>
          <dgm:bulletEnabled val="1"/>
        </dgm:presLayoutVars>
      </dgm:prSet>
      <dgm:spPr/>
    </dgm:pt>
    <dgm:pt modelId="{BED301BD-9754-4184-83D0-92F225E546FB}" type="pres">
      <dgm:prSet presAssocID="{BBB6BA19-0554-4293-AFBE-ECAB44AEE550}" presName="sibTrans" presStyleLbl="bgSibTrans2D1" presStyleIdx="1" presStyleCnt="8"/>
      <dgm:spPr/>
    </dgm:pt>
    <dgm:pt modelId="{3F092366-8F7B-4E8B-9936-A4FC4FCD346F}" type="pres">
      <dgm:prSet presAssocID="{145BE08A-3102-4CF7-9D8C-A8398B3629BD}" presName="compNode" presStyleCnt="0"/>
      <dgm:spPr/>
    </dgm:pt>
    <dgm:pt modelId="{5BA2D1B2-38AC-464F-9ABF-1F1703323910}" type="pres">
      <dgm:prSet presAssocID="{145BE08A-3102-4CF7-9D8C-A8398B3629BD}" presName="dummyConnPt" presStyleCnt="0"/>
      <dgm:spPr/>
    </dgm:pt>
    <dgm:pt modelId="{327DE238-38B6-447A-9DC7-BE3694C5CA32}" type="pres">
      <dgm:prSet presAssocID="{145BE08A-3102-4CF7-9D8C-A8398B3629BD}" presName="node" presStyleLbl="node1" presStyleIdx="2" presStyleCnt="9">
        <dgm:presLayoutVars>
          <dgm:bulletEnabled val="1"/>
        </dgm:presLayoutVars>
      </dgm:prSet>
      <dgm:spPr/>
    </dgm:pt>
    <dgm:pt modelId="{8C707194-0183-43B8-BF0E-E9C65C58CB64}" type="pres">
      <dgm:prSet presAssocID="{0262860E-170D-4EE3-A82B-C94C8672055F}" presName="sibTrans" presStyleLbl="bgSibTrans2D1" presStyleIdx="2" presStyleCnt="8"/>
      <dgm:spPr/>
    </dgm:pt>
    <dgm:pt modelId="{46E4A33D-6680-4250-A220-6AE9F8B9B816}" type="pres">
      <dgm:prSet presAssocID="{91073F89-A14E-495A-9D8C-1BB8594387B6}" presName="compNode" presStyleCnt="0"/>
      <dgm:spPr/>
    </dgm:pt>
    <dgm:pt modelId="{30C985E7-F7C1-4DC4-AE93-99CB0707B425}" type="pres">
      <dgm:prSet presAssocID="{91073F89-A14E-495A-9D8C-1BB8594387B6}" presName="dummyConnPt" presStyleCnt="0"/>
      <dgm:spPr/>
    </dgm:pt>
    <dgm:pt modelId="{98DD9933-F4DF-4604-A1AD-DB9EFF236B0D}" type="pres">
      <dgm:prSet presAssocID="{91073F89-A14E-495A-9D8C-1BB8594387B6}" presName="node" presStyleLbl="node1" presStyleIdx="3" presStyleCnt="9">
        <dgm:presLayoutVars>
          <dgm:bulletEnabled val="1"/>
        </dgm:presLayoutVars>
      </dgm:prSet>
      <dgm:spPr/>
    </dgm:pt>
    <dgm:pt modelId="{79EAB268-37A1-4499-B4BE-8E4E5FDC0A22}" type="pres">
      <dgm:prSet presAssocID="{8DD834C0-432A-42C0-BF88-ABEFECA13D58}" presName="sibTrans" presStyleLbl="bgSibTrans2D1" presStyleIdx="3" presStyleCnt="8"/>
      <dgm:spPr/>
    </dgm:pt>
    <dgm:pt modelId="{0B66510F-123D-4032-ACD8-0B9EFA2F46A4}" type="pres">
      <dgm:prSet presAssocID="{D859C338-D1A9-45EB-9137-9D50BDC14E78}" presName="compNode" presStyleCnt="0"/>
      <dgm:spPr/>
    </dgm:pt>
    <dgm:pt modelId="{AC13D128-AE7A-486B-9EEA-7FC0B9441FBF}" type="pres">
      <dgm:prSet presAssocID="{D859C338-D1A9-45EB-9137-9D50BDC14E78}" presName="dummyConnPt" presStyleCnt="0"/>
      <dgm:spPr/>
    </dgm:pt>
    <dgm:pt modelId="{FA2785BF-86B0-4D81-8FB2-1AC0880F76D4}" type="pres">
      <dgm:prSet presAssocID="{D859C338-D1A9-45EB-9137-9D50BDC14E78}" presName="node" presStyleLbl="node1" presStyleIdx="4" presStyleCnt="9">
        <dgm:presLayoutVars>
          <dgm:bulletEnabled val="1"/>
        </dgm:presLayoutVars>
      </dgm:prSet>
      <dgm:spPr/>
    </dgm:pt>
    <dgm:pt modelId="{CAABF220-E62D-4CC6-B80B-CF1ED0183575}" type="pres">
      <dgm:prSet presAssocID="{3F320241-8E9B-4D78-887F-4CBB8DE121F2}" presName="sibTrans" presStyleLbl="bgSibTrans2D1" presStyleIdx="4" presStyleCnt="8"/>
      <dgm:spPr/>
    </dgm:pt>
    <dgm:pt modelId="{C9843D44-4E98-4283-858E-8C5C063E0140}" type="pres">
      <dgm:prSet presAssocID="{A6C04A51-E7A2-49FA-858C-919EB9BC0CEB}" presName="compNode" presStyleCnt="0"/>
      <dgm:spPr/>
    </dgm:pt>
    <dgm:pt modelId="{46F20C5B-81C8-41C1-917F-3CF488B67C2D}" type="pres">
      <dgm:prSet presAssocID="{A6C04A51-E7A2-49FA-858C-919EB9BC0CEB}" presName="dummyConnPt" presStyleCnt="0"/>
      <dgm:spPr/>
    </dgm:pt>
    <dgm:pt modelId="{EFACA727-2F62-47C8-9E37-FBA5410C0D63}" type="pres">
      <dgm:prSet presAssocID="{A6C04A51-E7A2-49FA-858C-919EB9BC0CEB}" presName="node" presStyleLbl="node1" presStyleIdx="5" presStyleCnt="9">
        <dgm:presLayoutVars>
          <dgm:bulletEnabled val="1"/>
        </dgm:presLayoutVars>
      </dgm:prSet>
      <dgm:spPr/>
    </dgm:pt>
    <dgm:pt modelId="{CD85E0CE-6E00-455F-991B-3B461315EF9C}" type="pres">
      <dgm:prSet presAssocID="{3DD32F44-B9C5-4E70-BAA2-0EE43ED88A81}" presName="sibTrans" presStyleLbl="bgSibTrans2D1" presStyleIdx="5" presStyleCnt="8"/>
      <dgm:spPr/>
    </dgm:pt>
    <dgm:pt modelId="{7D66F423-5633-4446-9719-48353BECB312}" type="pres">
      <dgm:prSet presAssocID="{A02597BA-0DA0-41D5-A111-848AD4DE43DF}" presName="compNode" presStyleCnt="0"/>
      <dgm:spPr/>
    </dgm:pt>
    <dgm:pt modelId="{0EA8A0C8-69F4-499C-9D23-1DC3479507B3}" type="pres">
      <dgm:prSet presAssocID="{A02597BA-0DA0-41D5-A111-848AD4DE43DF}" presName="dummyConnPt" presStyleCnt="0"/>
      <dgm:spPr/>
    </dgm:pt>
    <dgm:pt modelId="{731F9703-A8C9-4C41-8A44-591E0C45A858}" type="pres">
      <dgm:prSet presAssocID="{A02597BA-0DA0-41D5-A111-848AD4DE43DF}" presName="node" presStyleLbl="node1" presStyleIdx="6" presStyleCnt="9">
        <dgm:presLayoutVars>
          <dgm:bulletEnabled val="1"/>
        </dgm:presLayoutVars>
      </dgm:prSet>
      <dgm:spPr/>
    </dgm:pt>
    <dgm:pt modelId="{7CE27FBB-BCEB-4614-9599-D1D7819E2392}" type="pres">
      <dgm:prSet presAssocID="{56882A5A-933A-4BA9-8258-7C06D17DB9D6}" presName="sibTrans" presStyleLbl="bgSibTrans2D1" presStyleIdx="6" presStyleCnt="8"/>
      <dgm:spPr/>
    </dgm:pt>
    <dgm:pt modelId="{7741B40E-C646-4CC3-B459-65543BEB7EC5}" type="pres">
      <dgm:prSet presAssocID="{7D9E8E06-8152-4394-B417-06D447E5A98F}" presName="compNode" presStyleCnt="0"/>
      <dgm:spPr/>
    </dgm:pt>
    <dgm:pt modelId="{3FDB1B29-DE86-4BE7-A6EE-8B1E110CD79F}" type="pres">
      <dgm:prSet presAssocID="{7D9E8E06-8152-4394-B417-06D447E5A98F}" presName="dummyConnPt" presStyleCnt="0"/>
      <dgm:spPr/>
    </dgm:pt>
    <dgm:pt modelId="{8C20E810-D7D2-42F9-9846-489C21EE0E85}" type="pres">
      <dgm:prSet presAssocID="{7D9E8E06-8152-4394-B417-06D447E5A98F}" presName="node" presStyleLbl="node1" presStyleIdx="7" presStyleCnt="9">
        <dgm:presLayoutVars>
          <dgm:bulletEnabled val="1"/>
        </dgm:presLayoutVars>
      </dgm:prSet>
      <dgm:spPr/>
    </dgm:pt>
    <dgm:pt modelId="{9BC85B01-253A-4091-BC30-03E2C41A07E3}" type="pres">
      <dgm:prSet presAssocID="{2D337B03-CE0A-4C19-8320-175896FC3327}" presName="sibTrans" presStyleLbl="bgSibTrans2D1" presStyleIdx="7" presStyleCnt="8"/>
      <dgm:spPr/>
    </dgm:pt>
    <dgm:pt modelId="{FD4C1D16-2180-40DE-9D66-17EB18914BEB}" type="pres">
      <dgm:prSet presAssocID="{429FFF94-70EA-4E5C-8471-ED9A8DF92B1E}" presName="compNode" presStyleCnt="0"/>
      <dgm:spPr/>
    </dgm:pt>
    <dgm:pt modelId="{B543A3CC-5621-4C4D-8BAC-85B9F8A8DBA1}" type="pres">
      <dgm:prSet presAssocID="{429FFF94-70EA-4E5C-8471-ED9A8DF92B1E}" presName="dummyConnPt" presStyleCnt="0"/>
      <dgm:spPr/>
    </dgm:pt>
    <dgm:pt modelId="{60729B28-1100-4AC4-981D-D661C717F6D1}" type="pres">
      <dgm:prSet presAssocID="{429FFF94-70EA-4E5C-8471-ED9A8DF92B1E}" presName="node" presStyleLbl="node1" presStyleIdx="8" presStyleCnt="9">
        <dgm:presLayoutVars>
          <dgm:bulletEnabled val="1"/>
        </dgm:presLayoutVars>
      </dgm:prSet>
      <dgm:spPr/>
    </dgm:pt>
  </dgm:ptLst>
  <dgm:cxnLst>
    <dgm:cxn modelId="{4CC46B09-6F57-4425-8B18-45316C0F6F3E}" type="presOf" srcId="{BBB6BA19-0554-4293-AFBE-ECAB44AEE550}" destId="{BED301BD-9754-4184-83D0-92F225E546FB}" srcOrd="0" destOrd="0" presId="urn:microsoft.com/office/officeart/2005/8/layout/bProcess4"/>
    <dgm:cxn modelId="{D3FAC312-2274-475F-86EC-DBEA38FFC1EE}" srcId="{749CB890-45DD-4B84-804E-EFD7A0F34511}" destId="{A6C04A51-E7A2-49FA-858C-919EB9BC0CEB}" srcOrd="5" destOrd="0" parTransId="{8A8AC0D0-CB19-4301-840B-5033EE6695F3}" sibTransId="{3DD32F44-B9C5-4E70-BAA2-0EE43ED88A81}"/>
    <dgm:cxn modelId="{D94A9C1D-20F6-45FD-B235-C8C297EF4C8A}" srcId="{749CB890-45DD-4B84-804E-EFD7A0F34511}" destId="{429FFF94-70EA-4E5C-8471-ED9A8DF92B1E}" srcOrd="8" destOrd="0" parTransId="{7F728B02-1203-403D-BCD5-1D5E49D37703}" sibTransId="{64FD13CF-25A5-4EAF-AF40-D70C29507B41}"/>
    <dgm:cxn modelId="{D284F11D-3688-4A04-B7D6-6629F12753A4}" srcId="{749CB890-45DD-4B84-804E-EFD7A0F34511}" destId="{0D244A6D-A105-45AE-82D6-052865398B00}" srcOrd="0" destOrd="0" parTransId="{FF267F1B-450B-46FE-B644-EFC93E6FC5DC}" sibTransId="{810DA799-4609-4D0B-B4C2-CA10ED804133}"/>
    <dgm:cxn modelId="{83545528-47CA-4489-9507-17A2103E3A77}" type="presOf" srcId="{749CB890-45DD-4B84-804E-EFD7A0F34511}" destId="{39714CA8-52B0-4303-A5A8-1F919324798B}" srcOrd="0" destOrd="0" presId="urn:microsoft.com/office/officeart/2005/8/layout/bProcess4"/>
    <dgm:cxn modelId="{97EC7B2F-CFBB-491C-92B6-B4FBF3125996}" srcId="{749CB890-45DD-4B84-804E-EFD7A0F34511}" destId="{7D9E8E06-8152-4394-B417-06D447E5A98F}" srcOrd="7" destOrd="0" parTransId="{9AF0B7A5-3EA8-4DCF-923A-40CFBB811FB1}" sibTransId="{2D337B03-CE0A-4C19-8320-175896FC3327}"/>
    <dgm:cxn modelId="{87017433-1F19-48DB-B59A-5B84DC54912A}" type="presOf" srcId="{145BE08A-3102-4CF7-9D8C-A8398B3629BD}" destId="{327DE238-38B6-447A-9DC7-BE3694C5CA32}" srcOrd="0" destOrd="0" presId="urn:microsoft.com/office/officeart/2005/8/layout/bProcess4"/>
    <dgm:cxn modelId="{CE31163D-485D-4CA0-98DF-930BB3361F2D}" type="presOf" srcId="{56882A5A-933A-4BA9-8258-7C06D17DB9D6}" destId="{7CE27FBB-BCEB-4614-9599-D1D7819E2392}" srcOrd="0" destOrd="0" presId="urn:microsoft.com/office/officeart/2005/8/layout/bProcess4"/>
    <dgm:cxn modelId="{B971D03D-D292-452D-8324-15ACAD3288A8}" type="presOf" srcId="{3DD32F44-B9C5-4E70-BAA2-0EE43ED88A81}" destId="{CD85E0CE-6E00-455F-991B-3B461315EF9C}" srcOrd="0" destOrd="0" presId="urn:microsoft.com/office/officeart/2005/8/layout/bProcess4"/>
    <dgm:cxn modelId="{ECE8565B-4F67-4463-A972-6E80FC107036}" type="presOf" srcId="{810DA799-4609-4D0B-B4C2-CA10ED804133}" destId="{A4E0BAFC-3FDA-4D31-A3CB-87678138F865}" srcOrd="0" destOrd="0" presId="urn:microsoft.com/office/officeart/2005/8/layout/bProcess4"/>
    <dgm:cxn modelId="{C8B5EF5F-5D81-457C-B6AA-7150BCB9FC61}" type="presOf" srcId="{12579937-1B44-4191-B83A-E044EA0E5ACA}" destId="{45A23D16-85F3-414B-B81D-6E5113304605}" srcOrd="0" destOrd="0" presId="urn:microsoft.com/office/officeart/2005/8/layout/bProcess4"/>
    <dgm:cxn modelId="{4FE0D760-D6D1-493C-B746-5D144D880D30}" type="presOf" srcId="{91073F89-A14E-495A-9D8C-1BB8594387B6}" destId="{98DD9933-F4DF-4604-A1AD-DB9EFF236B0D}" srcOrd="0" destOrd="0" presId="urn:microsoft.com/office/officeart/2005/8/layout/bProcess4"/>
    <dgm:cxn modelId="{1414BE70-1E40-4B58-B0DE-CFB84FFFCCD3}" srcId="{749CB890-45DD-4B84-804E-EFD7A0F34511}" destId="{12579937-1B44-4191-B83A-E044EA0E5ACA}" srcOrd="1" destOrd="0" parTransId="{A876204C-5E9B-4537-9B93-99B1E92C52A9}" sibTransId="{BBB6BA19-0554-4293-AFBE-ECAB44AEE550}"/>
    <dgm:cxn modelId="{2A914A57-F86A-47D5-AA7C-FD8A5EDFCDE9}" type="presOf" srcId="{3F320241-8E9B-4D78-887F-4CBB8DE121F2}" destId="{CAABF220-E62D-4CC6-B80B-CF1ED0183575}" srcOrd="0" destOrd="0" presId="urn:microsoft.com/office/officeart/2005/8/layout/bProcess4"/>
    <dgm:cxn modelId="{120B277A-3CA5-484C-A036-28C1D8F66FC5}" type="presOf" srcId="{A6C04A51-E7A2-49FA-858C-919EB9BC0CEB}" destId="{EFACA727-2F62-47C8-9E37-FBA5410C0D63}" srcOrd="0" destOrd="0" presId="urn:microsoft.com/office/officeart/2005/8/layout/bProcess4"/>
    <dgm:cxn modelId="{D028357A-603D-4B34-9956-B56ADF5C0EE6}" type="presOf" srcId="{429FFF94-70EA-4E5C-8471-ED9A8DF92B1E}" destId="{60729B28-1100-4AC4-981D-D661C717F6D1}" srcOrd="0" destOrd="0" presId="urn:microsoft.com/office/officeart/2005/8/layout/bProcess4"/>
    <dgm:cxn modelId="{6B053080-C597-424B-A6F9-83D7A5421547}" srcId="{749CB890-45DD-4B84-804E-EFD7A0F34511}" destId="{91073F89-A14E-495A-9D8C-1BB8594387B6}" srcOrd="3" destOrd="0" parTransId="{0C4E6EBF-021A-40E4-A4EF-F396E14CE27B}" sibTransId="{8DD834C0-432A-42C0-BF88-ABEFECA13D58}"/>
    <dgm:cxn modelId="{D1E9CB80-5C0E-41F5-AF1B-537A40784D5C}" srcId="{749CB890-45DD-4B84-804E-EFD7A0F34511}" destId="{145BE08A-3102-4CF7-9D8C-A8398B3629BD}" srcOrd="2" destOrd="0" parTransId="{64BA70E5-76F3-44E8-98FF-637829903C9E}" sibTransId="{0262860E-170D-4EE3-A82B-C94C8672055F}"/>
    <dgm:cxn modelId="{A8099593-F8F0-4ECA-B27F-AACD5EFC1B58}" type="presOf" srcId="{A02597BA-0DA0-41D5-A111-848AD4DE43DF}" destId="{731F9703-A8C9-4C41-8A44-591E0C45A858}" srcOrd="0" destOrd="0" presId="urn:microsoft.com/office/officeart/2005/8/layout/bProcess4"/>
    <dgm:cxn modelId="{4EABE59C-6CEE-43F8-871D-A7CC696701DF}" type="presOf" srcId="{0D244A6D-A105-45AE-82D6-052865398B00}" destId="{68555945-1021-4BF5-B37B-0D75DB581E3A}" srcOrd="0" destOrd="0" presId="urn:microsoft.com/office/officeart/2005/8/layout/bProcess4"/>
    <dgm:cxn modelId="{64CF7BA0-AD3B-4771-A1A2-6870F9AC9E17}" type="presOf" srcId="{0262860E-170D-4EE3-A82B-C94C8672055F}" destId="{8C707194-0183-43B8-BF0E-E9C65C58CB64}" srcOrd="0" destOrd="0" presId="urn:microsoft.com/office/officeart/2005/8/layout/bProcess4"/>
    <dgm:cxn modelId="{0B1E34BA-249E-4E1D-A2E8-162D3B06B1B8}" type="presOf" srcId="{8DD834C0-432A-42C0-BF88-ABEFECA13D58}" destId="{79EAB268-37A1-4499-B4BE-8E4E5FDC0A22}" srcOrd="0" destOrd="0" presId="urn:microsoft.com/office/officeart/2005/8/layout/bProcess4"/>
    <dgm:cxn modelId="{02ECF2C3-46FD-4BCC-84BF-E6C8B982219C}" type="presOf" srcId="{2D337B03-CE0A-4C19-8320-175896FC3327}" destId="{9BC85B01-253A-4091-BC30-03E2C41A07E3}" srcOrd="0" destOrd="0" presId="urn:microsoft.com/office/officeart/2005/8/layout/bProcess4"/>
    <dgm:cxn modelId="{368534C4-6858-49D2-94E7-B4F2F3EC70C0}" srcId="{749CB890-45DD-4B84-804E-EFD7A0F34511}" destId="{D859C338-D1A9-45EB-9137-9D50BDC14E78}" srcOrd="4" destOrd="0" parTransId="{5B4F3D47-63BD-4169-A26C-FE5B8EC2EE13}" sibTransId="{3F320241-8E9B-4D78-887F-4CBB8DE121F2}"/>
    <dgm:cxn modelId="{0A47BDE0-E733-4B0B-A5E1-3497BABB7F2F}" srcId="{749CB890-45DD-4B84-804E-EFD7A0F34511}" destId="{A02597BA-0DA0-41D5-A111-848AD4DE43DF}" srcOrd="6" destOrd="0" parTransId="{684B4ECE-924D-4CC0-B0C6-707160AB08E1}" sibTransId="{56882A5A-933A-4BA9-8258-7C06D17DB9D6}"/>
    <dgm:cxn modelId="{B83E98E3-740E-4B4A-B4EC-191C97DF2995}" type="presOf" srcId="{D859C338-D1A9-45EB-9137-9D50BDC14E78}" destId="{FA2785BF-86B0-4D81-8FB2-1AC0880F76D4}" srcOrd="0" destOrd="0" presId="urn:microsoft.com/office/officeart/2005/8/layout/bProcess4"/>
    <dgm:cxn modelId="{94705CF1-3812-4D28-9590-E38649B8DEDA}" type="presOf" srcId="{7D9E8E06-8152-4394-B417-06D447E5A98F}" destId="{8C20E810-D7D2-42F9-9846-489C21EE0E85}" srcOrd="0" destOrd="0" presId="urn:microsoft.com/office/officeart/2005/8/layout/bProcess4"/>
    <dgm:cxn modelId="{5A446759-8948-43FD-8F38-F7F7AF831ADD}" type="presParOf" srcId="{39714CA8-52B0-4303-A5A8-1F919324798B}" destId="{720DA9E3-590C-4397-8847-C2AE7C1E6905}" srcOrd="0" destOrd="0" presId="urn:microsoft.com/office/officeart/2005/8/layout/bProcess4"/>
    <dgm:cxn modelId="{218A07AD-DC55-4C40-B25B-00F7129A2D4D}" type="presParOf" srcId="{720DA9E3-590C-4397-8847-C2AE7C1E6905}" destId="{EA326391-3944-45C2-9ADC-484F1D13EDB9}" srcOrd="0" destOrd="0" presId="urn:microsoft.com/office/officeart/2005/8/layout/bProcess4"/>
    <dgm:cxn modelId="{630AF5B7-9CB2-4989-B1A2-8823D5492301}" type="presParOf" srcId="{720DA9E3-590C-4397-8847-C2AE7C1E6905}" destId="{68555945-1021-4BF5-B37B-0D75DB581E3A}" srcOrd="1" destOrd="0" presId="urn:microsoft.com/office/officeart/2005/8/layout/bProcess4"/>
    <dgm:cxn modelId="{E1668EE8-355D-4707-8BDD-8DD374AB8442}" type="presParOf" srcId="{39714CA8-52B0-4303-A5A8-1F919324798B}" destId="{A4E0BAFC-3FDA-4D31-A3CB-87678138F865}" srcOrd="1" destOrd="0" presId="urn:microsoft.com/office/officeart/2005/8/layout/bProcess4"/>
    <dgm:cxn modelId="{4D94B26E-8683-4D61-B737-F092FD7D17CB}" type="presParOf" srcId="{39714CA8-52B0-4303-A5A8-1F919324798B}" destId="{974668A4-6F7B-4F3B-B30E-1A29053E78B9}" srcOrd="2" destOrd="0" presId="urn:microsoft.com/office/officeart/2005/8/layout/bProcess4"/>
    <dgm:cxn modelId="{8343B7FF-B713-4168-BC30-8FA216D7D111}" type="presParOf" srcId="{974668A4-6F7B-4F3B-B30E-1A29053E78B9}" destId="{7D74ED2D-45E7-4C58-A576-A10D0C432E1E}" srcOrd="0" destOrd="0" presId="urn:microsoft.com/office/officeart/2005/8/layout/bProcess4"/>
    <dgm:cxn modelId="{77C02173-8D76-45BB-B5AB-2120D993BFE0}" type="presParOf" srcId="{974668A4-6F7B-4F3B-B30E-1A29053E78B9}" destId="{45A23D16-85F3-414B-B81D-6E5113304605}" srcOrd="1" destOrd="0" presId="urn:microsoft.com/office/officeart/2005/8/layout/bProcess4"/>
    <dgm:cxn modelId="{05FE3036-E247-4AB6-8B6A-0EF8FB8EBE18}" type="presParOf" srcId="{39714CA8-52B0-4303-A5A8-1F919324798B}" destId="{BED301BD-9754-4184-83D0-92F225E546FB}" srcOrd="3" destOrd="0" presId="urn:microsoft.com/office/officeart/2005/8/layout/bProcess4"/>
    <dgm:cxn modelId="{7B4248F7-7200-4AD1-8E4E-4D1C253AAD93}" type="presParOf" srcId="{39714CA8-52B0-4303-A5A8-1F919324798B}" destId="{3F092366-8F7B-4E8B-9936-A4FC4FCD346F}" srcOrd="4" destOrd="0" presId="urn:microsoft.com/office/officeart/2005/8/layout/bProcess4"/>
    <dgm:cxn modelId="{24C532D2-6650-439F-8E25-49B69B0E113C}" type="presParOf" srcId="{3F092366-8F7B-4E8B-9936-A4FC4FCD346F}" destId="{5BA2D1B2-38AC-464F-9ABF-1F1703323910}" srcOrd="0" destOrd="0" presId="urn:microsoft.com/office/officeart/2005/8/layout/bProcess4"/>
    <dgm:cxn modelId="{DCFD2EA5-0001-46AA-AD5D-C2A7A67964D7}" type="presParOf" srcId="{3F092366-8F7B-4E8B-9936-A4FC4FCD346F}" destId="{327DE238-38B6-447A-9DC7-BE3694C5CA32}" srcOrd="1" destOrd="0" presId="urn:microsoft.com/office/officeart/2005/8/layout/bProcess4"/>
    <dgm:cxn modelId="{0264F760-1368-42DA-A526-8F228AE3CEF3}" type="presParOf" srcId="{39714CA8-52B0-4303-A5A8-1F919324798B}" destId="{8C707194-0183-43B8-BF0E-E9C65C58CB64}" srcOrd="5" destOrd="0" presId="urn:microsoft.com/office/officeart/2005/8/layout/bProcess4"/>
    <dgm:cxn modelId="{509AD684-1154-41D1-B358-8CB7CDED49EE}" type="presParOf" srcId="{39714CA8-52B0-4303-A5A8-1F919324798B}" destId="{46E4A33D-6680-4250-A220-6AE9F8B9B816}" srcOrd="6" destOrd="0" presId="urn:microsoft.com/office/officeart/2005/8/layout/bProcess4"/>
    <dgm:cxn modelId="{08C04134-731F-4B7D-B790-268B8FD9A634}" type="presParOf" srcId="{46E4A33D-6680-4250-A220-6AE9F8B9B816}" destId="{30C985E7-F7C1-4DC4-AE93-99CB0707B425}" srcOrd="0" destOrd="0" presId="urn:microsoft.com/office/officeart/2005/8/layout/bProcess4"/>
    <dgm:cxn modelId="{F1B14374-77F7-45DD-B027-1492E73EC984}" type="presParOf" srcId="{46E4A33D-6680-4250-A220-6AE9F8B9B816}" destId="{98DD9933-F4DF-4604-A1AD-DB9EFF236B0D}" srcOrd="1" destOrd="0" presId="urn:microsoft.com/office/officeart/2005/8/layout/bProcess4"/>
    <dgm:cxn modelId="{BEAE850E-8F2C-48D4-9B26-E0B0F5CBBA18}" type="presParOf" srcId="{39714CA8-52B0-4303-A5A8-1F919324798B}" destId="{79EAB268-37A1-4499-B4BE-8E4E5FDC0A22}" srcOrd="7" destOrd="0" presId="urn:microsoft.com/office/officeart/2005/8/layout/bProcess4"/>
    <dgm:cxn modelId="{07259DD1-251C-428F-AD3A-30397DB50087}" type="presParOf" srcId="{39714CA8-52B0-4303-A5A8-1F919324798B}" destId="{0B66510F-123D-4032-ACD8-0B9EFA2F46A4}" srcOrd="8" destOrd="0" presId="urn:microsoft.com/office/officeart/2005/8/layout/bProcess4"/>
    <dgm:cxn modelId="{B7D9CAC4-EE19-440A-86EE-26DA4A26E160}" type="presParOf" srcId="{0B66510F-123D-4032-ACD8-0B9EFA2F46A4}" destId="{AC13D128-AE7A-486B-9EEA-7FC0B9441FBF}" srcOrd="0" destOrd="0" presId="urn:microsoft.com/office/officeart/2005/8/layout/bProcess4"/>
    <dgm:cxn modelId="{5AD71522-9874-4D6B-A159-9E7224136740}" type="presParOf" srcId="{0B66510F-123D-4032-ACD8-0B9EFA2F46A4}" destId="{FA2785BF-86B0-4D81-8FB2-1AC0880F76D4}" srcOrd="1" destOrd="0" presId="urn:microsoft.com/office/officeart/2005/8/layout/bProcess4"/>
    <dgm:cxn modelId="{912B9AC4-6A31-44B1-AB67-FF8219DC054C}" type="presParOf" srcId="{39714CA8-52B0-4303-A5A8-1F919324798B}" destId="{CAABF220-E62D-4CC6-B80B-CF1ED0183575}" srcOrd="9" destOrd="0" presId="urn:microsoft.com/office/officeart/2005/8/layout/bProcess4"/>
    <dgm:cxn modelId="{5FD068B2-043A-4F2A-B656-67A25B8B1724}" type="presParOf" srcId="{39714CA8-52B0-4303-A5A8-1F919324798B}" destId="{C9843D44-4E98-4283-858E-8C5C063E0140}" srcOrd="10" destOrd="0" presId="urn:microsoft.com/office/officeart/2005/8/layout/bProcess4"/>
    <dgm:cxn modelId="{D586C310-12D6-436A-BAC7-8FE22CA5F0D7}" type="presParOf" srcId="{C9843D44-4E98-4283-858E-8C5C063E0140}" destId="{46F20C5B-81C8-41C1-917F-3CF488B67C2D}" srcOrd="0" destOrd="0" presId="urn:microsoft.com/office/officeart/2005/8/layout/bProcess4"/>
    <dgm:cxn modelId="{4CAFAF5F-2455-4D89-8A94-5BCE3FFA2618}" type="presParOf" srcId="{C9843D44-4E98-4283-858E-8C5C063E0140}" destId="{EFACA727-2F62-47C8-9E37-FBA5410C0D63}" srcOrd="1" destOrd="0" presId="urn:microsoft.com/office/officeart/2005/8/layout/bProcess4"/>
    <dgm:cxn modelId="{E369A923-3E0C-45E7-9195-B0CB39FD52A5}" type="presParOf" srcId="{39714CA8-52B0-4303-A5A8-1F919324798B}" destId="{CD85E0CE-6E00-455F-991B-3B461315EF9C}" srcOrd="11" destOrd="0" presId="urn:microsoft.com/office/officeart/2005/8/layout/bProcess4"/>
    <dgm:cxn modelId="{155E285A-74BA-4AC3-8456-9E131BEC02F1}" type="presParOf" srcId="{39714CA8-52B0-4303-A5A8-1F919324798B}" destId="{7D66F423-5633-4446-9719-48353BECB312}" srcOrd="12" destOrd="0" presId="urn:microsoft.com/office/officeart/2005/8/layout/bProcess4"/>
    <dgm:cxn modelId="{B095542A-D9C4-41DC-87CB-872FB05F7C87}" type="presParOf" srcId="{7D66F423-5633-4446-9719-48353BECB312}" destId="{0EA8A0C8-69F4-499C-9D23-1DC3479507B3}" srcOrd="0" destOrd="0" presId="urn:microsoft.com/office/officeart/2005/8/layout/bProcess4"/>
    <dgm:cxn modelId="{C6BC3EAC-1A38-4E6B-92C2-8A3DECF97327}" type="presParOf" srcId="{7D66F423-5633-4446-9719-48353BECB312}" destId="{731F9703-A8C9-4C41-8A44-591E0C45A858}" srcOrd="1" destOrd="0" presId="urn:microsoft.com/office/officeart/2005/8/layout/bProcess4"/>
    <dgm:cxn modelId="{687D37EB-2920-4227-9407-F3F6D0306791}" type="presParOf" srcId="{39714CA8-52B0-4303-A5A8-1F919324798B}" destId="{7CE27FBB-BCEB-4614-9599-D1D7819E2392}" srcOrd="13" destOrd="0" presId="urn:microsoft.com/office/officeart/2005/8/layout/bProcess4"/>
    <dgm:cxn modelId="{3221AEB8-27F1-480D-A493-0027C12BB9B7}" type="presParOf" srcId="{39714CA8-52B0-4303-A5A8-1F919324798B}" destId="{7741B40E-C646-4CC3-B459-65543BEB7EC5}" srcOrd="14" destOrd="0" presId="urn:microsoft.com/office/officeart/2005/8/layout/bProcess4"/>
    <dgm:cxn modelId="{D245B2F2-C6E9-48E2-871B-3BD38FEEFC89}" type="presParOf" srcId="{7741B40E-C646-4CC3-B459-65543BEB7EC5}" destId="{3FDB1B29-DE86-4BE7-A6EE-8B1E110CD79F}" srcOrd="0" destOrd="0" presId="urn:microsoft.com/office/officeart/2005/8/layout/bProcess4"/>
    <dgm:cxn modelId="{8E5E1EDA-DE3C-4849-964F-C2964B2B10E9}" type="presParOf" srcId="{7741B40E-C646-4CC3-B459-65543BEB7EC5}" destId="{8C20E810-D7D2-42F9-9846-489C21EE0E85}" srcOrd="1" destOrd="0" presId="urn:microsoft.com/office/officeart/2005/8/layout/bProcess4"/>
    <dgm:cxn modelId="{A76E9ACB-9D9B-4635-8BA6-3C7C5A188B8B}" type="presParOf" srcId="{39714CA8-52B0-4303-A5A8-1F919324798B}" destId="{9BC85B01-253A-4091-BC30-03E2C41A07E3}" srcOrd="15" destOrd="0" presId="urn:microsoft.com/office/officeart/2005/8/layout/bProcess4"/>
    <dgm:cxn modelId="{6A785EBA-CF78-4374-B12A-B58AD68822E1}" type="presParOf" srcId="{39714CA8-52B0-4303-A5A8-1F919324798B}" destId="{FD4C1D16-2180-40DE-9D66-17EB18914BEB}" srcOrd="16" destOrd="0" presId="urn:microsoft.com/office/officeart/2005/8/layout/bProcess4"/>
    <dgm:cxn modelId="{04941F8A-67BF-4DF1-AAB9-8A2BC4A3417C}" type="presParOf" srcId="{FD4C1D16-2180-40DE-9D66-17EB18914BEB}" destId="{B543A3CC-5621-4C4D-8BAC-85B9F8A8DBA1}" srcOrd="0" destOrd="0" presId="urn:microsoft.com/office/officeart/2005/8/layout/bProcess4"/>
    <dgm:cxn modelId="{F3E94E93-04DF-4DC5-BED2-2924F5E9BC24}" type="presParOf" srcId="{FD4C1D16-2180-40DE-9D66-17EB18914BEB}" destId="{60729B28-1100-4AC4-981D-D661C717F6D1}" srcOrd="1" destOrd="0" presId="urn:microsoft.com/office/officeart/2005/8/layout/b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0BB5138-3180-40B8-AED3-7D2CB450097D}" type="doc">
      <dgm:prSet loTypeId="urn:microsoft.com/office/officeart/2005/8/layout/cycle8" loCatId="cycle" qsTypeId="urn:microsoft.com/office/officeart/2005/8/quickstyle/3d4" qsCatId="3D" csTypeId="urn:microsoft.com/office/officeart/2005/8/colors/colorful3" csCatId="colorful" phldr="1"/>
      <dgm:spPr/>
    </dgm:pt>
    <dgm:pt modelId="{C4EC419E-D27F-41CA-8DB8-F3E75FDA82DE}">
      <dgm:prSet phldrT="[Text]"/>
      <dgm:spPr>
        <a:gradFill flip="none" rotWithShape="1">
          <a:gsLst>
            <a:gs pos="0">
              <a:srgbClr val="FFAFAF"/>
            </a:gs>
            <a:gs pos="37000">
              <a:srgbClr val="C00000"/>
            </a:gs>
            <a:gs pos="100000">
              <a:srgbClr val="9A0000"/>
            </a:gs>
          </a:gsLst>
          <a:path path="circle">
            <a:fillToRect l="100000" t="100000"/>
          </a:path>
          <a:tileRect r="-100000" b="-100000"/>
        </a:gradFill>
      </dgm:spPr>
      <dgm:t>
        <a:bodyPr/>
        <a:lstStyle/>
        <a:p>
          <a:pPr rtl="0"/>
          <a:r>
            <a:rPr lang="en-US" b="1" dirty="0"/>
            <a:t>Pendidikan dan </a:t>
          </a:r>
          <a:r>
            <a:rPr lang="en-US" b="1" dirty="0" err="1"/>
            <a:t>Pengajaran</a:t>
          </a:r>
          <a:endParaRPr lang="id-ID" dirty="0"/>
        </a:p>
      </dgm:t>
    </dgm:pt>
    <dgm:pt modelId="{20E38F80-8CFF-431D-9BDC-C9D26BBA3321}" type="parTrans" cxnId="{3FA7E034-1A97-4E46-AA1E-91B7D67E89A8}">
      <dgm:prSet/>
      <dgm:spPr/>
      <dgm:t>
        <a:bodyPr/>
        <a:lstStyle/>
        <a:p>
          <a:endParaRPr lang="id-ID"/>
        </a:p>
      </dgm:t>
    </dgm:pt>
    <dgm:pt modelId="{F3C0DC33-9668-45FD-89B3-3858A410D054}" type="sibTrans" cxnId="{3FA7E034-1A97-4E46-AA1E-91B7D67E89A8}">
      <dgm:prSet/>
      <dgm:spPr/>
      <dgm:t>
        <a:bodyPr/>
        <a:lstStyle/>
        <a:p>
          <a:endParaRPr lang="id-ID"/>
        </a:p>
      </dgm:t>
    </dgm:pt>
    <dgm:pt modelId="{E20E3AA4-2756-4FF5-AD1F-28D7B2FCF1BC}">
      <dgm:prSet phldrT="[Text]"/>
      <dgm:spPr>
        <a:gradFill flip="none" rotWithShape="1">
          <a:gsLst>
            <a:gs pos="0">
              <a:srgbClr val="BCF2BF"/>
            </a:gs>
            <a:gs pos="40000">
              <a:srgbClr val="0C400E"/>
            </a:gs>
            <a:gs pos="100000">
              <a:srgbClr val="0C400E"/>
            </a:gs>
          </a:gsLst>
          <a:lin ang="0" scaled="1"/>
          <a:tileRect/>
        </a:gradFill>
      </dgm:spPr>
      <dgm:t>
        <a:bodyPr/>
        <a:lstStyle/>
        <a:p>
          <a:pPr rtl="0"/>
          <a:r>
            <a:rPr lang="en-US" b="1"/>
            <a:t>Penelitian dan Pengembangan</a:t>
          </a:r>
          <a:endParaRPr lang="id-ID"/>
        </a:p>
      </dgm:t>
    </dgm:pt>
    <dgm:pt modelId="{CD9A40EB-F3A2-45D4-8DFE-D924FD604E98}" type="parTrans" cxnId="{D8F7AF47-D081-4834-A8F0-F37F5BD47E8B}">
      <dgm:prSet/>
      <dgm:spPr/>
      <dgm:t>
        <a:bodyPr/>
        <a:lstStyle/>
        <a:p>
          <a:endParaRPr lang="id-ID"/>
        </a:p>
      </dgm:t>
    </dgm:pt>
    <dgm:pt modelId="{1AA04A60-E9CB-42C8-8FA6-DFEE93F5CF98}" type="sibTrans" cxnId="{D8F7AF47-D081-4834-A8F0-F37F5BD47E8B}">
      <dgm:prSet/>
      <dgm:spPr/>
      <dgm:t>
        <a:bodyPr/>
        <a:lstStyle/>
        <a:p>
          <a:endParaRPr lang="id-ID"/>
        </a:p>
      </dgm:t>
    </dgm:pt>
    <dgm:pt modelId="{7B1C25CB-2A0C-45F4-B490-2DE1F82C4E27}">
      <dgm:prSet phldrT="[Text]"/>
      <dgm:spPr>
        <a:gradFill flip="none" rotWithShape="1">
          <a:gsLst>
            <a:gs pos="0">
              <a:srgbClr val="E4C9FF"/>
            </a:gs>
            <a:gs pos="21000">
              <a:srgbClr val="7700EE"/>
            </a:gs>
            <a:gs pos="100000">
              <a:srgbClr val="36006C"/>
            </a:gs>
          </a:gsLst>
          <a:lin ang="5400000" scaled="1"/>
          <a:tileRect/>
        </a:gradFill>
      </dgm:spPr>
      <dgm:t>
        <a:bodyPr/>
        <a:lstStyle/>
        <a:p>
          <a:pPr rtl="0"/>
          <a:r>
            <a:rPr lang="en-US" b="1"/>
            <a:t>Pengabdian Pada Masyarakat</a:t>
          </a:r>
          <a:endParaRPr lang="id-ID"/>
        </a:p>
      </dgm:t>
    </dgm:pt>
    <dgm:pt modelId="{FE547CF8-835C-44C0-BD7F-39A6C1E1473F}" type="parTrans" cxnId="{35377B98-8D52-4827-91ED-4BF1334D2513}">
      <dgm:prSet/>
      <dgm:spPr/>
      <dgm:t>
        <a:bodyPr/>
        <a:lstStyle/>
        <a:p>
          <a:endParaRPr lang="id-ID"/>
        </a:p>
      </dgm:t>
    </dgm:pt>
    <dgm:pt modelId="{93318B73-0DF1-4C6E-90AF-DF346FD2C029}" type="sibTrans" cxnId="{35377B98-8D52-4827-91ED-4BF1334D2513}">
      <dgm:prSet/>
      <dgm:spPr/>
      <dgm:t>
        <a:bodyPr/>
        <a:lstStyle/>
        <a:p>
          <a:endParaRPr lang="id-ID"/>
        </a:p>
      </dgm:t>
    </dgm:pt>
    <dgm:pt modelId="{A4F4BDBA-649A-4919-BD57-A8D2B6DD94FC}" type="pres">
      <dgm:prSet presAssocID="{90BB5138-3180-40B8-AED3-7D2CB450097D}" presName="compositeShape" presStyleCnt="0">
        <dgm:presLayoutVars>
          <dgm:chMax val="7"/>
          <dgm:dir/>
          <dgm:resizeHandles val="exact"/>
        </dgm:presLayoutVars>
      </dgm:prSet>
      <dgm:spPr/>
    </dgm:pt>
    <dgm:pt modelId="{42758E7D-9670-4AEA-B711-60ECC97C7AFE}" type="pres">
      <dgm:prSet presAssocID="{90BB5138-3180-40B8-AED3-7D2CB450097D}" presName="wedge1" presStyleLbl="node1" presStyleIdx="0" presStyleCnt="3"/>
      <dgm:spPr/>
    </dgm:pt>
    <dgm:pt modelId="{732201B2-7BF3-4EE7-8216-EEF4B288BD47}" type="pres">
      <dgm:prSet presAssocID="{90BB5138-3180-40B8-AED3-7D2CB450097D}" presName="dummy1a" presStyleCnt="0"/>
      <dgm:spPr/>
    </dgm:pt>
    <dgm:pt modelId="{BDE2CB84-A56C-48B4-A5AB-732B7FDB0243}" type="pres">
      <dgm:prSet presAssocID="{90BB5138-3180-40B8-AED3-7D2CB450097D}" presName="dummy1b" presStyleCnt="0"/>
      <dgm:spPr/>
    </dgm:pt>
    <dgm:pt modelId="{7AC1E364-BD19-4403-8907-2EDD1FD95C94}" type="pres">
      <dgm:prSet presAssocID="{90BB5138-3180-40B8-AED3-7D2CB450097D}" presName="wedge1Tx" presStyleLbl="node1" presStyleIdx="0" presStyleCnt="3">
        <dgm:presLayoutVars>
          <dgm:chMax val="0"/>
          <dgm:chPref val="0"/>
          <dgm:bulletEnabled val="1"/>
        </dgm:presLayoutVars>
      </dgm:prSet>
      <dgm:spPr/>
    </dgm:pt>
    <dgm:pt modelId="{5B361B2C-0C89-4515-8B7A-B1202E4FB15B}" type="pres">
      <dgm:prSet presAssocID="{90BB5138-3180-40B8-AED3-7D2CB450097D}" presName="wedge2" presStyleLbl="node1" presStyleIdx="1" presStyleCnt="3"/>
      <dgm:spPr/>
    </dgm:pt>
    <dgm:pt modelId="{F22648D6-A6B2-4F00-A8E5-B3E8021881D9}" type="pres">
      <dgm:prSet presAssocID="{90BB5138-3180-40B8-AED3-7D2CB450097D}" presName="dummy2a" presStyleCnt="0"/>
      <dgm:spPr/>
    </dgm:pt>
    <dgm:pt modelId="{D3484DBA-67AC-47B0-AE5B-0D6E943051E2}" type="pres">
      <dgm:prSet presAssocID="{90BB5138-3180-40B8-AED3-7D2CB450097D}" presName="dummy2b" presStyleCnt="0"/>
      <dgm:spPr/>
    </dgm:pt>
    <dgm:pt modelId="{B535B369-73EF-4936-BECF-ED5B7F1726CA}" type="pres">
      <dgm:prSet presAssocID="{90BB5138-3180-40B8-AED3-7D2CB450097D}" presName="wedge2Tx" presStyleLbl="node1" presStyleIdx="1" presStyleCnt="3">
        <dgm:presLayoutVars>
          <dgm:chMax val="0"/>
          <dgm:chPref val="0"/>
          <dgm:bulletEnabled val="1"/>
        </dgm:presLayoutVars>
      </dgm:prSet>
      <dgm:spPr/>
    </dgm:pt>
    <dgm:pt modelId="{FCAC918B-B840-40A7-9DB4-87F495F88260}" type="pres">
      <dgm:prSet presAssocID="{90BB5138-3180-40B8-AED3-7D2CB450097D}" presName="wedge3" presStyleLbl="node1" presStyleIdx="2" presStyleCnt="3"/>
      <dgm:spPr/>
    </dgm:pt>
    <dgm:pt modelId="{1AF5AEC1-C9C5-42BC-8E5B-505E4CD685AA}" type="pres">
      <dgm:prSet presAssocID="{90BB5138-3180-40B8-AED3-7D2CB450097D}" presName="dummy3a" presStyleCnt="0"/>
      <dgm:spPr/>
    </dgm:pt>
    <dgm:pt modelId="{6F3663D2-6676-4795-8373-A08257ECCB49}" type="pres">
      <dgm:prSet presAssocID="{90BB5138-3180-40B8-AED3-7D2CB450097D}" presName="dummy3b" presStyleCnt="0"/>
      <dgm:spPr/>
    </dgm:pt>
    <dgm:pt modelId="{C936BC2B-E1B2-4932-AFE1-6E7384C89F4F}" type="pres">
      <dgm:prSet presAssocID="{90BB5138-3180-40B8-AED3-7D2CB450097D}" presName="wedge3Tx" presStyleLbl="node1" presStyleIdx="2" presStyleCnt="3">
        <dgm:presLayoutVars>
          <dgm:chMax val="0"/>
          <dgm:chPref val="0"/>
          <dgm:bulletEnabled val="1"/>
        </dgm:presLayoutVars>
      </dgm:prSet>
      <dgm:spPr/>
    </dgm:pt>
    <dgm:pt modelId="{07097754-E21B-4FAB-B2AA-639A1E6AFCC4}" type="pres">
      <dgm:prSet presAssocID="{F3C0DC33-9668-45FD-89B3-3858A410D054}" presName="arrowWedge1" presStyleLbl="fgSibTrans2D1" presStyleIdx="0" presStyleCnt="3"/>
      <dgm:spPr>
        <a:gradFill flip="none" rotWithShape="1">
          <a:gsLst>
            <a:gs pos="0">
              <a:srgbClr val="FFAFAF"/>
            </a:gs>
            <a:gs pos="64000">
              <a:srgbClr val="C00000"/>
            </a:gs>
            <a:gs pos="100000">
              <a:srgbClr val="9A0000"/>
            </a:gs>
          </a:gsLst>
          <a:lin ang="2700000" scaled="1"/>
          <a:tileRect/>
        </a:gradFill>
      </dgm:spPr>
    </dgm:pt>
    <dgm:pt modelId="{588D255E-6DE0-4036-9265-60DB5EDB61FC}" type="pres">
      <dgm:prSet presAssocID="{1AA04A60-E9CB-42C8-8FA6-DFEE93F5CF98}" presName="arrowWedge2" presStyleLbl="fgSibTrans2D1" presStyleIdx="1" presStyleCnt="3"/>
      <dgm:spPr>
        <a:gradFill flip="none" rotWithShape="1">
          <a:gsLst>
            <a:gs pos="0">
              <a:srgbClr val="DCF8DD"/>
            </a:gs>
            <a:gs pos="56000">
              <a:srgbClr val="0C400E"/>
            </a:gs>
            <a:gs pos="100000">
              <a:srgbClr val="0C400E"/>
            </a:gs>
          </a:gsLst>
          <a:lin ang="10800000" scaled="1"/>
          <a:tileRect/>
        </a:gradFill>
      </dgm:spPr>
    </dgm:pt>
    <dgm:pt modelId="{5AFAB6D7-4FE7-4B13-9583-017005E703EF}" type="pres">
      <dgm:prSet presAssocID="{93318B73-0DF1-4C6E-90AF-DF346FD2C029}" presName="arrowWedge3" presStyleLbl="fgSibTrans2D1" presStyleIdx="2" presStyleCnt="3"/>
      <dgm:spPr>
        <a:gradFill flip="none" rotWithShape="1">
          <a:gsLst>
            <a:gs pos="0">
              <a:srgbClr val="E4C9FF"/>
            </a:gs>
            <a:gs pos="43000">
              <a:srgbClr val="7700EE"/>
            </a:gs>
            <a:gs pos="100000">
              <a:srgbClr val="36006C"/>
            </a:gs>
          </a:gsLst>
          <a:lin ang="0" scaled="1"/>
          <a:tileRect/>
        </a:gradFill>
      </dgm:spPr>
    </dgm:pt>
  </dgm:ptLst>
  <dgm:cxnLst>
    <dgm:cxn modelId="{3EF2490E-C4EC-4292-A7E5-FDC490DEA73A}" type="presOf" srcId="{7B1C25CB-2A0C-45F4-B490-2DE1F82C4E27}" destId="{FCAC918B-B840-40A7-9DB4-87F495F88260}" srcOrd="0" destOrd="0" presId="urn:microsoft.com/office/officeart/2005/8/layout/cycle8"/>
    <dgm:cxn modelId="{12972C29-6C5D-4D49-A17A-495839736806}" type="presOf" srcId="{7B1C25CB-2A0C-45F4-B490-2DE1F82C4E27}" destId="{C936BC2B-E1B2-4932-AFE1-6E7384C89F4F}" srcOrd="1" destOrd="0" presId="urn:microsoft.com/office/officeart/2005/8/layout/cycle8"/>
    <dgm:cxn modelId="{3FA7E034-1A97-4E46-AA1E-91B7D67E89A8}" srcId="{90BB5138-3180-40B8-AED3-7D2CB450097D}" destId="{C4EC419E-D27F-41CA-8DB8-F3E75FDA82DE}" srcOrd="0" destOrd="0" parTransId="{20E38F80-8CFF-431D-9BDC-C9D26BBA3321}" sibTransId="{F3C0DC33-9668-45FD-89B3-3858A410D054}"/>
    <dgm:cxn modelId="{A47D323E-58F1-402D-BC40-6D809514D966}" type="presOf" srcId="{90BB5138-3180-40B8-AED3-7D2CB450097D}" destId="{A4F4BDBA-649A-4919-BD57-A8D2B6DD94FC}" srcOrd="0" destOrd="0" presId="urn:microsoft.com/office/officeart/2005/8/layout/cycle8"/>
    <dgm:cxn modelId="{7B639B5F-29EE-4A8F-95F7-FAABEB83CAD7}" type="presOf" srcId="{E20E3AA4-2756-4FF5-AD1F-28D7B2FCF1BC}" destId="{B535B369-73EF-4936-BECF-ED5B7F1726CA}" srcOrd="1" destOrd="0" presId="urn:microsoft.com/office/officeart/2005/8/layout/cycle8"/>
    <dgm:cxn modelId="{B6CDFB45-4F43-465E-8273-91B8ABA79C36}" type="presOf" srcId="{C4EC419E-D27F-41CA-8DB8-F3E75FDA82DE}" destId="{42758E7D-9670-4AEA-B711-60ECC97C7AFE}" srcOrd="0" destOrd="0" presId="urn:microsoft.com/office/officeart/2005/8/layout/cycle8"/>
    <dgm:cxn modelId="{D8F7AF47-D081-4834-A8F0-F37F5BD47E8B}" srcId="{90BB5138-3180-40B8-AED3-7D2CB450097D}" destId="{E20E3AA4-2756-4FF5-AD1F-28D7B2FCF1BC}" srcOrd="1" destOrd="0" parTransId="{CD9A40EB-F3A2-45D4-8DFE-D924FD604E98}" sibTransId="{1AA04A60-E9CB-42C8-8FA6-DFEE93F5CF98}"/>
    <dgm:cxn modelId="{3E504170-7966-4E29-AA43-0A7155EACE4A}" type="presOf" srcId="{E20E3AA4-2756-4FF5-AD1F-28D7B2FCF1BC}" destId="{5B361B2C-0C89-4515-8B7A-B1202E4FB15B}" srcOrd="0" destOrd="0" presId="urn:microsoft.com/office/officeart/2005/8/layout/cycle8"/>
    <dgm:cxn modelId="{16C7C352-D30B-4493-B503-60269E27C690}" type="presOf" srcId="{C4EC419E-D27F-41CA-8DB8-F3E75FDA82DE}" destId="{7AC1E364-BD19-4403-8907-2EDD1FD95C94}" srcOrd="1" destOrd="0" presId="urn:microsoft.com/office/officeart/2005/8/layout/cycle8"/>
    <dgm:cxn modelId="{35377B98-8D52-4827-91ED-4BF1334D2513}" srcId="{90BB5138-3180-40B8-AED3-7D2CB450097D}" destId="{7B1C25CB-2A0C-45F4-B490-2DE1F82C4E27}" srcOrd="2" destOrd="0" parTransId="{FE547CF8-835C-44C0-BD7F-39A6C1E1473F}" sibTransId="{93318B73-0DF1-4C6E-90AF-DF346FD2C029}"/>
    <dgm:cxn modelId="{FC800324-7245-4A3F-B8D9-D249E59308CE}" type="presParOf" srcId="{A4F4BDBA-649A-4919-BD57-A8D2B6DD94FC}" destId="{42758E7D-9670-4AEA-B711-60ECC97C7AFE}" srcOrd="0" destOrd="0" presId="urn:microsoft.com/office/officeart/2005/8/layout/cycle8"/>
    <dgm:cxn modelId="{C1613F27-5F1F-4731-BF04-69C85E27993E}" type="presParOf" srcId="{A4F4BDBA-649A-4919-BD57-A8D2B6DD94FC}" destId="{732201B2-7BF3-4EE7-8216-EEF4B288BD47}" srcOrd="1" destOrd="0" presId="urn:microsoft.com/office/officeart/2005/8/layout/cycle8"/>
    <dgm:cxn modelId="{69C937BC-4453-4092-A034-15776EEF4722}" type="presParOf" srcId="{A4F4BDBA-649A-4919-BD57-A8D2B6DD94FC}" destId="{BDE2CB84-A56C-48B4-A5AB-732B7FDB0243}" srcOrd="2" destOrd="0" presId="urn:microsoft.com/office/officeart/2005/8/layout/cycle8"/>
    <dgm:cxn modelId="{9BEFE90C-7EE4-431B-A9E7-8F580826011D}" type="presParOf" srcId="{A4F4BDBA-649A-4919-BD57-A8D2B6DD94FC}" destId="{7AC1E364-BD19-4403-8907-2EDD1FD95C94}" srcOrd="3" destOrd="0" presId="urn:microsoft.com/office/officeart/2005/8/layout/cycle8"/>
    <dgm:cxn modelId="{5DDF84C6-72EA-4A12-979C-44967BC4BA75}" type="presParOf" srcId="{A4F4BDBA-649A-4919-BD57-A8D2B6DD94FC}" destId="{5B361B2C-0C89-4515-8B7A-B1202E4FB15B}" srcOrd="4" destOrd="0" presId="urn:microsoft.com/office/officeart/2005/8/layout/cycle8"/>
    <dgm:cxn modelId="{0F8F3B76-E0AD-4080-BEE5-09F148C59616}" type="presParOf" srcId="{A4F4BDBA-649A-4919-BD57-A8D2B6DD94FC}" destId="{F22648D6-A6B2-4F00-A8E5-B3E8021881D9}" srcOrd="5" destOrd="0" presId="urn:microsoft.com/office/officeart/2005/8/layout/cycle8"/>
    <dgm:cxn modelId="{C6E12F7A-54DE-418E-8981-CF1699F496CA}" type="presParOf" srcId="{A4F4BDBA-649A-4919-BD57-A8D2B6DD94FC}" destId="{D3484DBA-67AC-47B0-AE5B-0D6E943051E2}" srcOrd="6" destOrd="0" presId="urn:microsoft.com/office/officeart/2005/8/layout/cycle8"/>
    <dgm:cxn modelId="{2AA539DA-607E-4158-B432-BAE1115AE52F}" type="presParOf" srcId="{A4F4BDBA-649A-4919-BD57-A8D2B6DD94FC}" destId="{B535B369-73EF-4936-BECF-ED5B7F1726CA}" srcOrd="7" destOrd="0" presId="urn:microsoft.com/office/officeart/2005/8/layout/cycle8"/>
    <dgm:cxn modelId="{88A1C2C4-C852-441D-B5F6-EBD2E69F71AC}" type="presParOf" srcId="{A4F4BDBA-649A-4919-BD57-A8D2B6DD94FC}" destId="{FCAC918B-B840-40A7-9DB4-87F495F88260}" srcOrd="8" destOrd="0" presId="urn:microsoft.com/office/officeart/2005/8/layout/cycle8"/>
    <dgm:cxn modelId="{8BEE46B0-15D4-40CF-BE36-D30378F0839B}" type="presParOf" srcId="{A4F4BDBA-649A-4919-BD57-A8D2B6DD94FC}" destId="{1AF5AEC1-C9C5-42BC-8E5B-505E4CD685AA}" srcOrd="9" destOrd="0" presId="urn:microsoft.com/office/officeart/2005/8/layout/cycle8"/>
    <dgm:cxn modelId="{80DA5771-855D-488A-B8D0-0DCDF9C059EB}" type="presParOf" srcId="{A4F4BDBA-649A-4919-BD57-A8D2B6DD94FC}" destId="{6F3663D2-6676-4795-8373-A08257ECCB49}" srcOrd="10" destOrd="0" presId="urn:microsoft.com/office/officeart/2005/8/layout/cycle8"/>
    <dgm:cxn modelId="{810848F2-4B3E-4455-B574-1D8F5ECED0CF}" type="presParOf" srcId="{A4F4BDBA-649A-4919-BD57-A8D2B6DD94FC}" destId="{C936BC2B-E1B2-4932-AFE1-6E7384C89F4F}" srcOrd="11" destOrd="0" presId="urn:microsoft.com/office/officeart/2005/8/layout/cycle8"/>
    <dgm:cxn modelId="{30C8FEA1-26A0-4993-8469-E840041F2F16}" type="presParOf" srcId="{A4F4BDBA-649A-4919-BD57-A8D2B6DD94FC}" destId="{07097754-E21B-4FAB-B2AA-639A1E6AFCC4}" srcOrd="12" destOrd="0" presId="urn:microsoft.com/office/officeart/2005/8/layout/cycle8"/>
    <dgm:cxn modelId="{99AB5D03-AF85-4012-8E9E-474D441961DE}" type="presParOf" srcId="{A4F4BDBA-649A-4919-BD57-A8D2B6DD94FC}" destId="{588D255E-6DE0-4036-9265-60DB5EDB61FC}" srcOrd="13" destOrd="0" presId="urn:microsoft.com/office/officeart/2005/8/layout/cycle8"/>
    <dgm:cxn modelId="{9EFF4E1B-03E3-4AC7-A1AF-809E1BC173B9}" type="presParOf" srcId="{A4F4BDBA-649A-4919-BD57-A8D2B6DD94FC}" destId="{5AFAB6D7-4FE7-4B13-9583-017005E703EF}" srcOrd="14" destOrd="0" presId="urn:microsoft.com/office/officeart/2005/8/layout/cycle8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7E9EE378-96FF-4E4B-9053-D0CCD4222C9A}" type="doc">
      <dgm:prSet loTypeId="urn:microsoft.com/office/officeart/2005/8/layout/vList3#2" loCatId="list" qsTypeId="urn:microsoft.com/office/officeart/2005/8/quickstyle/simple3" qsCatId="simple" csTypeId="urn:microsoft.com/office/officeart/2005/8/colors/colorful1#2" csCatId="colorful" phldr="1"/>
      <dgm:spPr/>
      <dgm:t>
        <a:bodyPr/>
        <a:lstStyle/>
        <a:p>
          <a:endParaRPr lang="en-US"/>
        </a:p>
      </dgm:t>
    </dgm:pt>
    <dgm:pt modelId="{BBFD5924-D685-6741-9C1B-B11A146B90C5}">
      <dgm:prSet phldrT="[Text]" custT="1"/>
      <dgm:spPr/>
      <dgm:t>
        <a:bodyPr/>
        <a:lstStyle/>
        <a:p>
          <a:pPr marL="0" indent="0" algn="l" defTabSz="914400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r>
            <a:rPr lang="en-US" altLang="en-US" sz="2400" b="1" dirty="0">
              <a:solidFill>
                <a:srgbClr val="777777"/>
              </a:solidFill>
              <a:latin typeface="Arial" panose="020B0604020202020204" pitchFamily="34" charset="0"/>
              <a:ea typeface="Calibri" panose="020F0502020204030204" pitchFamily="34" charset="0"/>
            </a:rPr>
            <a:t>pada </a:t>
          </a:r>
          <a:r>
            <a:rPr lang="en-US" altLang="en-US" sz="2400" b="1" dirty="0" err="1">
              <a:solidFill>
                <a:srgbClr val="777777"/>
              </a:solidFill>
              <a:latin typeface="Arial" panose="020B0604020202020204" pitchFamily="34" charset="0"/>
              <a:ea typeface="Calibri" panose="020F0502020204030204" pitchFamily="34" charset="0"/>
            </a:rPr>
            <a:t>kemahiran</a:t>
          </a:r>
          <a:r>
            <a:rPr lang="en-US" altLang="en-US" sz="2400" b="1" dirty="0">
              <a:solidFill>
                <a:srgbClr val="777777"/>
              </a:solidFill>
              <a:latin typeface="Arial" panose="020B0604020202020204" pitchFamily="34" charset="0"/>
              <a:ea typeface="Calibri" panose="020F0502020204030204" pitchFamily="34" charset="0"/>
            </a:rPr>
            <a:t> </a:t>
          </a:r>
          <a:r>
            <a:rPr lang="en-US" altLang="en-US" sz="2400" b="1" dirty="0" err="1">
              <a:solidFill>
                <a:srgbClr val="777777"/>
              </a:solidFill>
              <a:latin typeface="Arial" panose="020B0604020202020204" pitchFamily="34" charset="0"/>
              <a:ea typeface="Calibri" panose="020F0502020204030204" pitchFamily="34" charset="0"/>
            </a:rPr>
            <a:t>teoritis</a:t>
          </a:r>
          <a:r>
            <a:rPr lang="en-US" altLang="en-US" sz="2400" b="1" dirty="0">
              <a:solidFill>
                <a:srgbClr val="777777"/>
              </a:solidFill>
              <a:latin typeface="Arial" panose="020B0604020202020204" pitchFamily="34" charset="0"/>
              <a:ea typeface="Calibri" panose="020F0502020204030204" pitchFamily="34" charset="0"/>
            </a:rPr>
            <a:t> </a:t>
          </a:r>
          <a:r>
            <a:rPr lang="en-US" altLang="en-US" sz="2400" b="1" dirty="0" err="1">
              <a:solidFill>
                <a:srgbClr val="777777"/>
              </a:solidFill>
              <a:latin typeface="Arial" panose="020B0604020202020204" pitchFamily="34" charset="0"/>
              <a:ea typeface="Calibri" panose="020F0502020204030204" pitchFamily="34" charset="0"/>
            </a:rPr>
            <a:t>akademis</a:t>
          </a:r>
          <a:r>
            <a:rPr lang="en-US" altLang="en-US" sz="2400" b="1" dirty="0">
              <a:solidFill>
                <a:srgbClr val="777777"/>
              </a:solidFill>
              <a:latin typeface="Arial" panose="020B0604020202020204" pitchFamily="34" charset="0"/>
              <a:ea typeface="Calibri" panose="020F0502020204030204" pitchFamily="34" charset="0"/>
            </a:rPr>
            <a:t> </a:t>
          </a:r>
          <a:r>
            <a:rPr lang="en-US" altLang="en-US" sz="2400" b="1" dirty="0" err="1">
              <a:solidFill>
                <a:srgbClr val="777777"/>
              </a:solidFill>
              <a:latin typeface="Arial" panose="020B0604020202020204" pitchFamily="34" charset="0"/>
              <a:ea typeface="Calibri" panose="020F0502020204030204" pitchFamily="34" charset="0"/>
            </a:rPr>
            <a:t>atau</a:t>
          </a:r>
          <a:r>
            <a:rPr lang="en-US" altLang="en-US" sz="2400" b="1" dirty="0">
              <a:solidFill>
                <a:srgbClr val="777777"/>
              </a:solidFill>
              <a:latin typeface="Arial" panose="020B0604020202020204" pitchFamily="34" charset="0"/>
              <a:ea typeface="Calibri" panose="020F0502020204030204" pitchFamily="34" charset="0"/>
            </a:rPr>
            <a:t> </a:t>
          </a:r>
          <a:r>
            <a:rPr lang="en-US" altLang="en-US" sz="2400" b="1" dirty="0" err="1">
              <a:solidFill>
                <a:srgbClr val="777777"/>
              </a:solidFill>
              <a:latin typeface="Arial" panose="020B0604020202020204" pitchFamily="34" charset="0"/>
              <a:ea typeface="Calibri" panose="020F0502020204030204" pitchFamily="34" charset="0"/>
            </a:rPr>
            <a:t>kemampuan</a:t>
          </a:r>
          <a:r>
            <a:rPr lang="en-US" altLang="en-US" sz="2400" b="1" dirty="0">
              <a:solidFill>
                <a:srgbClr val="777777"/>
              </a:solidFill>
              <a:latin typeface="Arial" panose="020B0604020202020204" pitchFamily="34" charset="0"/>
              <a:ea typeface="Calibri" panose="020F0502020204030204" pitchFamily="34" charset="0"/>
            </a:rPr>
            <a:t> </a:t>
          </a:r>
          <a:r>
            <a:rPr lang="en-US" altLang="en-US" sz="2400" b="1" dirty="0" err="1">
              <a:solidFill>
                <a:srgbClr val="777777"/>
              </a:solidFill>
              <a:latin typeface="Arial" panose="020B0604020202020204" pitchFamily="34" charset="0"/>
              <a:ea typeface="Calibri" panose="020F0502020204030204" pitchFamily="34" charset="0"/>
            </a:rPr>
            <a:t>berpikir</a:t>
          </a:r>
          <a:r>
            <a:rPr lang="en-US" altLang="en-US" sz="2400" b="1" dirty="0">
              <a:solidFill>
                <a:srgbClr val="777777"/>
              </a:solidFill>
              <a:latin typeface="Arial" panose="020B0604020202020204" pitchFamily="34" charset="0"/>
              <a:ea typeface="Calibri" panose="020F0502020204030204" pitchFamily="34" charset="0"/>
            </a:rPr>
            <a:t> </a:t>
          </a:r>
          <a:r>
            <a:rPr lang="en-US" altLang="en-US" sz="2400" b="1" dirty="0" err="1">
              <a:solidFill>
                <a:srgbClr val="777777"/>
              </a:solidFill>
              <a:latin typeface="Arial" panose="020B0604020202020204" pitchFamily="34" charset="0"/>
              <a:ea typeface="Calibri" panose="020F0502020204030204" pitchFamily="34" charset="0"/>
            </a:rPr>
            <a:t>kritis</a:t>
          </a:r>
          <a:r>
            <a:rPr lang="en-US" altLang="en-US" sz="2400" b="1" dirty="0">
              <a:solidFill>
                <a:srgbClr val="777777"/>
              </a:solidFill>
              <a:latin typeface="Arial" panose="020B0604020202020204" pitchFamily="34" charset="0"/>
              <a:ea typeface="Calibri" panose="020F0502020204030204" pitchFamily="34" charset="0"/>
            </a:rPr>
            <a:t> </a:t>
          </a:r>
          <a:r>
            <a:rPr lang="en-US" altLang="en-US" sz="2400" b="1" dirty="0" err="1">
              <a:solidFill>
                <a:srgbClr val="777777"/>
              </a:solidFill>
              <a:latin typeface="Arial" panose="020B0604020202020204" pitchFamily="34" charset="0"/>
              <a:ea typeface="Calibri" panose="020F0502020204030204" pitchFamily="34" charset="0"/>
            </a:rPr>
            <a:t>ilmiah</a:t>
          </a:r>
          <a:r>
            <a:rPr lang="en-US" altLang="en-US" sz="2400" b="1" dirty="0">
              <a:solidFill>
                <a:srgbClr val="777777"/>
              </a:solidFill>
              <a:latin typeface="Arial" panose="020B0604020202020204" pitchFamily="34" charset="0"/>
              <a:ea typeface="Calibri" panose="020F0502020204030204" pitchFamily="34" charset="0"/>
            </a:rPr>
            <a:t> (</a:t>
          </a:r>
          <a:r>
            <a:rPr lang="en-US" altLang="en-US" sz="2400" b="1" i="1" dirty="0">
              <a:solidFill>
                <a:srgbClr val="777777"/>
              </a:solidFill>
              <a:latin typeface="Arial" panose="020B0604020202020204" pitchFamily="34" charset="0"/>
              <a:ea typeface="Calibri" panose="020F0502020204030204" pitchFamily="34" charset="0"/>
            </a:rPr>
            <a:t>critical academic thinking</a:t>
          </a:r>
          <a:r>
            <a:rPr lang="en-US" altLang="en-US" sz="2400" b="1" dirty="0">
              <a:solidFill>
                <a:srgbClr val="777777"/>
              </a:solidFill>
              <a:latin typeface="Arial" panose="020B0604020202020204" pitchFamily="34" charset="0"/>
              <a:ea typeface="Calibri" panose="020F0502020204030204" pitchFamily="34" charset="0"/>
            </a:rPr>
            <a:t>). Mampu </a:t>
          </a:r>
          <a:r>
            <a:rPr lang="en-US" altLang="en-US" sz="2400" b="1" dirty="0" err="1">
              <a:solidFill>
                <a:srgbClr val="777777"/>
              </a:solidFill>
              <a:latin typeface="Arial" panose="020B0604020202020204" pitchFamily="34" charset="0"/>
              <a:ea typeface="Calibri" panose="020F0502020204030204" pitchFamily="34" charset="0"/>
            </a:rPr>
            <a:t>memutakhirkan</a:t>
          </a:r>
          <a:r>
            <a:rPr lang="en-US" altLang="en-US" sz="2400" b="1" dirty="0">
              <a:solidFill>
                <a:srgbClr val="777777"/>
              </a:solidFill>
              <a:latin typeface="Arial" panose="020B0604020202020204" pitchFamily="34" charset="0"/>
              <a:ea typeface="Calibri" panose="020F0502020204030204" pitchFamily="34" charset="0"/>
            </a:rPr>
            <a:t> </a:t>
          </a:r>
          <a:r>
            <a:rPr lang="en-US" altLang="en-US" sz="2400" b="1" dirty="0" err="1">
              <a:solidFill>
                <a:srgbClr val="777777"/>
              </a:solidFill>
              <a:latin typeface="Arial" panose="020B0604020202020204" pitchFamily="34" charset="0"/>
              <a:ea typeface="Calibri" panose="020F0502020204030204" pitchFamily="34" charset="0"/>
            </a:rPr>
            <a:t>ilmu</a:t>
          </a:r>
          <a:r>
            <a:rPr lang="en-US" altLang="en-US" sz="2400" b="1" dirty="0">
              <a:solidFill>
                <a:srgbClr val="777777"/>
              </a:solidFill>
              <a:latin typeface="Arial" panose="020B0604020202020204" pitchFamily="34" charset="0"/>
              <a:ea typeface="Calibri" panose="020F0502020204030204" pitchFamily="34" charset="0"/>
            </a:rPr>
            <a:t> &amp; </a:t>
          </a:r>
          <a:r>
            <a:rPr lang="en-US" altLang="en-US" sz="2400" b="1" dirty="0" err="1">
              <a:solidFill>
                <a:srgbClr val="777777"/>
              </a:solidFill>
              <a:latin typeface="Arial" panose="020B0604020202020204" pitchFamily="34" charset="0"/>
              <a:ea typeface="Calibri" panose="020F0502020204030204" pitchFamily="34" charset="0"/>
            </a:rPr>
            <a:t>mengembangkan</a:t>
          </a:r>
          <a:r>
            <a:rPr lang="en-US" altLang="en-US" sz="2400" b="1" dirty="0">
              <a:solidFill>
                <a:srgbClr val="777777"/>
              </a:solidFill>
              <a:latin typeface="Arial" panose="020B0604020202020204" pitchFamily="34" charset="0"/>
              <a:ea typeface="Calibri" panose="020F0502020204030204" pitchFamily="34" charset="0"/>
            </a:rPr>
            <a:t> </a:t>
          </a:r>
          <a:r>
            <a:rPr lang="en-US" altLang="en-US" sz="2400" b="1" dirty="0" err="1">
              <a:solidFill>
                <a:srgbClr val="777777"/>
              </a:solidFill>
              <a:latin typeface="Arial" panose="020B0604020202020204" pitchFamily="34" charset="0"/>
              <a:ea typeface="Calibri" panose="020F0502020204030204" pitchFamily="34" charset="0"/>
            </a:rPr>
            <a:t>konsep</a:t>
          </a:r>
          <a:r>
            <a:rPr lang="en-US" altLang="en-US" sz="2400" b="1" dirty="0">
              <a:solidFill>
                <a:srgbClr val="777777"/>
              </a:solidFill>
              <a:latin typeface="Arial" panose="020B0604020202020204" pitchFamily="34" charset="0"/>
              <a:ea typeface="Calibri" panose="020F0502020204030204" pitchFamily="34" charset="0"/>
            </a:rPr>
            <a:t> </a:t>
          </a:r>
          <a:r>
            <a:rPr lang="en-US" altLang="en-US" sz="2400" b="1" dirty="0" err="1">
              <a:solidFill>
                <a:srgbClr val="777777"/>
              </a:solidFill>
              <a:latin typeface="Arial" panose="020B0604020202020204" pitchFamily="34" charset="0"/>
              <a:ea typeface="Calibri" panose="020F0502020204030204" pitchFamily="34" charset="0"/>
            </a:rPr>
            <a:t>ilmu</a:t>
          </a:r>
          <a:r>
            <a:rPr lang="en-US" altLang="en-US" sz="2400" b="1" dirty="0">
              <a:solidFill>
                <a:srgbClr val="777777"/>
              </a:solidFill>
              <a:latin typeface="Arial" panose="020B0604020202020204" pitchFamily="34" charset="0"/>
              <a:ea typeface="Calibri" panose="020F0502020204030204" pitchFamily="34" charset="0"/>
            </a:rPr>
            <a:t> </a:t>
          </a:r>
          <a:endParaRPr lang="en-US" sz="2400" b="1" i="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CDBA675-670F-E343-846B-87A9A876838C}" type="sibTrans" cxnId="{A4987682-2C5D-6649-BB46-0B33C43602D2}">
      <dgm:prSet/>
      <dgm:spPr/>
      <dgm:t>
        <a:bodyPr/>
        <a:lstStyle/>
        <a:p>
          <a:pPr algn="l"/>
          <a:endParaRPr lang="en-US" sz="2800">
            <a:solidFill>
              <a:srgbClr val="002060"/>
            </a:solidFill>
            <a:latin typeface="Calibri" pitchFamily="34" charset="0"/>
          </a:endParaRPr>
        </a:p>
      </dgm:t>
    </dgm:pt>
    <dgm:pt modelId="{FEBBB1BC-F99C-154F-B017-C06A428C1567}" type="parTrans" cxnId="{A4987682-2C5D-6649-BB46-0B33C43602D2}">
      <dgm:prSet/>
      <dgm:spPr/>
      <dgm:t>
        <a:bodyPr/>
        <a:lstStyle/>
        <a:p>
          <a:pPr algn="l"/>
          <a:endParaRPr lang="en-US" sz="2800">
            <a:solidFill>
              <a:srgbClr val="002060"/>
            </a:solidFill>
            <a:latin typeface="Calibri" pitchFamily="34" charset="0"/>
          </a:endParaRPr>
        </a:p>
      </dgm:t>
    </dgm:pt>
    <dgm:pt modelId="{182B35D3-F1FF-F24A-B16C-8752519ED768}">
      <dgm:prSet phldrT="[Text]" custT="1"/>
      <dgm:spPr>
        <a:solidFill>
          <a:srgbClr val="00B0F0"/>
        </a:solidFill>
      </dgm:spPr>
      <dgm:t>
        <a:bodyPr/>
        <a:lstStyle/>
        <a:p>
          <a:pPr algn="l"/>
          <a:r>
            <a:rPr lang="en-US" altLang="en-US" sz="2400" dirty="0" err="1">
              <a:solidFill>
                <a:schemeClr val="tx1"/>
              </a:solidFill>
              <a:latin typeface="Arial" panose="020B0604020202020204" pitchFamily="34" charset="0"/>
              <a:ea typeface="Calibri" panose="020F0502020204030204" pitchFamily="34" charset="0"/>
            </a:rPr>
            <a:t>lebih</a:t>
          </a:r>
          <a:r>
            <a:rPr lang="en-US" altLang="en-US" sz="2400" dirty="0">
              <a:solidFill>
                <a:schemeClr val="tx1"/>
              </a:solidFill>
              <a:latin typeface="Arial" panose="020B0604020202020204" pitchFamily="34" charset="0"/>
              <a:ea typeface="Calibri" panose="020F0502020204030204" pitchFamily="34" charset="0"/>
            </a:rPr>
            <a:t> </a:t>
          </a:r>
          <a:r>
            <a:rPr lang="en-US" altLang="en-US" sz="2400" dirty="0" err="1">
              <a:solidFill>
                <a:schemeClr val="tx1"/>
              </a:solidFill>
              <a:latin typeface="Arial" panose="020B0604020202020204" pitchFamily="34" charset="0"/>
              <a:ea typeface="Calibri" panose="020F0502020204030204" pitchFamily="34" charset="0"/>
            </a:rPr>
            <a:t>diharapkan</a:t>
          </a:r>
          <a:r>
            <a:rPr lang="en-US" altLang="en-US" sz="2400" dirty="0">
              <a:solidFill>
                <a:schemeClr val="tx1"/>
              </a:solidFill>
              <a:latin typeface="Arial" panose="020B0604020202020204" pitchFamily="34" charset="0"/>
              <a:ea typeface="Calibri" panose="020F0502020204030204" pitchFamily="34" charset="0"/>
            </a:rPr>
            <a:t> </a:t>
          </a:r>
          <a:r>
            <a:rPr lang="en-US" altLang="en-US" sz="2400" dirty="0" err="1">
              <a:solidFill>
                <a:schemeClr val="tx1"/>
              </a:solidFill>
              <a:latin typeface="Arial" panose="020B0604020202020204" pitchFamily="34" charset="0"/>
              <a:ea typeface="Calibri" panose="020F0502020204030204" pitchFamily="34" charset="0"/>
            </a:rPr>
            <a:t>sebagai</a:t>
          </a:r>
          <a:r>
            <a:rPr lang="en-US" altLang="en-US" sz="2400" dirty="0">
              <a:solidFill>
                <a:schemeClr val="tx1"/>
              </a:solidFill>
              <a:latin typeface="Arial" panose="020B0604020202020204" pitchFamily="34" charset="0"/>
              <a:ea typeface="Calibri" panose="020F0502020204030204" pitchFamily="34" charset="0"/>
            </a:rPr>
            <a:t> </a:t>
          </a:r>
          <a:r>
            <a:rPr lang="en-US" altLang="en-US" sz="2400" i="1" dirty="0" err="1">
              <a:solidFill>
                <a:schemeClr val="tx1"/>
              </a:solidFill>
              <a:latin typeface="Arial" panose="020B0604020202020204" pitchFamily="34" charset="0"/>
              <a:ea typeface="Calibri" panose="020F0502020204030204" pitchFamily="34" charset="0"/>
            </a:rPr>
            <a:t>profesional</a:t>
          </a:r>
          <a:r>
            <a:rPr lang="en-US" altLang="en-US" sz="2400" i="1" dirty="0">
              <a:solidFill>
                <a:schemeClr val="tx1"/>
              </a:solidFill>
              <a:latin typeface="Arial" panose="020B0604020202020204" pitchFamily="34" charset="0"/>
              <a:ea typeface="Calibri" panose="020F0502020204030204" pitchFamily="34" charset="0"/>
            </a:rPr>
            <a:t> law school</a:t>
          </a:r>
          <a:r>
            <a:rPr lang="en-US" altLang="en-US" sz="2400" dirty="0">
              <a:solidFill>
                <a:schemeClr val="tx1"/>
              </a:solidFill>
              <a:latin typeface="Arial" panose="020B0604020202020204" pitchFamily="34" charset="0"/>
              <a:ea typeface="Calibri" panose="020F0502020204030204" pitchFamily="34" charset="0"/>
            </a:rPr>
            <a:t>, </a:t>
          </a:r>
          <a:r>
            <a:rPr lang="en-US" altLang="en-US" sz="2400" dirty="0" err="1">
              <a:solidFill>
                <a:schemeClr val="tx1"/>
              </a:solidFill>
              <a:latin typeface="Arial" panose="020B0604020202020204" pitchFamily="34" charset="0"/>
              <a:ea typeface="Calibri" panose="020F0502020204030204" pitchFamily="34" charset="0"/>
            </a:rPr>
            <a:t>fokus</a:t>
          </a:r>
          <a:r>
            <a:rPr lang="en-US" altLang="en-US" sz="2400" dirty="0">
              <a:solidFill>
                <a:schemeClr val="tx1"/>
              </a:solidFill>
              <a:latin typeface="Arial" panose="020B0604020202020204" pitchFamily="34" charset="0"/>
              <a:ea typeface="Calibri" panose="020F0502020204030204" pitchFamily="34" charset="0"/>
            </a:rPr>
            <a:t> pd </a:t>
          </a:r>
          <a:r>
            <a:rPr lang="en-US" altLang="en-US" sz="2400" dirty="0" err="1">
              <a:solidFill>
                <a:schemeClr val="tx1"/>
              </a:solidFill>
              <a:latin typeface="Arial" panose="020B0604020202020204" pitchFamily="34" charset="0"/>
              <a:ea typeface="Calibri" panose="020F0502020204030204" pitchFamily="34" charset="0"/>
            </a:rPr>
            <a:t>kemahiran</a:t>
          </a:r>
          <a:r>
            <a:rPr lang="en-US" altLang="en-US" sz="2400" dirty="0">
              <a:solidFill>
                <a:schemeClr val="tx1"/>
              </a:solidFill>
              <a:latin typeface="Arial" panose="020B0604020202020204" pitchFamily="34" charset="0"/>
              <a:ea typeface="Calibri" panose="020F0502020204030204" pitchFamily="34" charset="0"/>
            </a:rPr>
            <a:t> </a:t>
          </a:r>
          <a:r>
            <a:rPr lang="en-US" altLang="en-US" sz="2400" dirty="0" err="1">
              <a:solidFill>
                <a:schemeClr val="tx1"/>
              </a:solidFill>
              <a:latin typeface="Arial" panose="020B0604020202020204" pitchFamily="34" charset="0"/>
              <a:ea typeface="Calibri" panose="020F0502020204030204" pitchFamily="34" charset="0"/>
            </a:rPr>
            <a:t>praktis</a:t>
          </a:r>
          <a:r>
            <a:rPr lang="en-US" altLang="en-US" sz="2400" dirty="0">
              <a:solidFill>
                <a:schemeClr val="tx1"/>
              </a:solidFill>
              <a:latin typeface="Arial" panose="020B0604020202020204" pitchFamily="34" charset="0"/>
              <a:ea typeface="Calibri" panose="020F0502020204030204" pitchFamily="34" charset="0"/>
            </a:rPr>
            <a:t> </a:t>
          </a:r>
          <a:r>
            <a:rPr lang="en-US" altLang="en-US" sz="2400" dirty="0" err="1">
              <a:solidFill>
                <a:schemeClr val="tx1"/>
              </a:solidFill>
              <a:latin typeface="Arial" panose="020B0604020202020204" pitchFamily="34" charset="0"/>
              <a:ea typeface="Calibri" panose="020F0502020204030204" pitchFamily="34" charset="0"/>
            </a:rPr>
            <a:t>dalam</a:t>
          </a:r>
          <a:r>
            <a:rPr lang="en-US" altLang="en-US" sz="2400" dirty="0">
              <a:solidFill>
                <a:schemeClr val="tx1"/>
              </a:solidFill>
              <a:latin typeface="Arial" panose="020B0604020202020204" pitchFamily="34" charset="0"/>
              <a:ea typeface="Calibri" panose="020F0502020204030204" pitchFamily="34" charset="0"/>
            </a:rPr>
            <a:t> </a:t>
          </a:r>
          <a:r>
            <a:rPr lang="en-US" altLang="en-US" sz="2400" dirty="0" err="1">
              <a:solidFill>
                <a:schemeClr val="tx1"/>
              </a:solidFill>
              <a:latin typeface="Arial" panose="020B0604020202020204" pitchFamily="34" charset="0"/>
              <a:ea typeface="Calibri" panose="020F0502020204030204" pitchFamily="34" charset="0"/>
            </a:rPr>
            <a:t>menguasai</a:t>
          </a:r>
          <a:r>
            <a:rPr lang="en-US" altLang="en-US" sz="2400" dirty="0">
              <a:solidFill>
                <a:schemeClr val="tx1"/>
              </a:solidFill>
              <a:latin typeface="Arial" panose="020B0604020202020204" pitchFamily="34" charset="0"/>
              <a:ea typeface="Calibri" panose="020F0502020204030204" pitchFamily="34" charset="0"/>
            </a:rPr>
            <a:t> </a:t>
          </a:r>
          <a:r>
            <a:rPr lang="en-US" altLang="en-US" sz="2400" dirty="0" err="1">
              <a:solidFill>
                <a:schemeClr val="tx1"/>
              </a:solidFill>
              <a:latin typeface="Arial" panose="020B0604020202020204" pitchFamily="34" charset="0"/>
              <a:ea typeface="Calibri" panose="020F0502020204030204" pitchFamily="34" charset="0"/>
            </a:rPr>
            <a:t>hukum</a:t>
          </a:r>
          <a:r>
            <a:rPr lang="en-US" altLang="en-US" sz="2400" dirty="0">
              <a:solidFill>
                <a:schemeClr val="tx1"/>
              </a:solidFill>
              <a:latin typeface="Arial" panose="020B0604020202020204" pitchFamily="34" charset="0"/>
              <a:ea typeface="Calibri" panose="020F0502020204030204" pitchFamily="34" charset="0"/>
            </a:rPr>
            <a:t> </a:t>
          </a:r>
          <a:r>
            <a:rPr lang="en-US" altLang="en-US" sz="2400" dirty="0" err="1">
              <a:solidFill>
                <a:schemeClr val="tx1"/>
              </a:solidFill>
              <a:latin typeface="Arial" panose="020B0604020202020204" pitchFamily="34" charset="0"/>
              <a:ea typeface="Calibri" panose="020F0502020204030204" pitchFamily="34" charset="0"/>
            </a:rPr>
            <a:t>positif</a:t>
          </a:r>
          <a:r>
            <a:rPr lang="en-US" altLang="en-US" sz="2400" dirty="0">
              <a:solidFill>
                <a:schemeClr val="tx1"/>
              </a:solidFill>
              <a:latin typeface="Arial" panose="020B0604020202020204" pitchFamily="34" charset="0"/>
              <a:ea typeface="Calibri" panose="020F0502020204030204" pitchFamily="34" charset="0"/>
            </a:rPr>
            <a:t> </a:t>
          </a:r>
          <a:r>
            <a:rPr lang="en-US" altLang="en-US" sz="2400" dirty="0" err="1">
              <a:solidFill>
                <a:schemeClr val="tx1"/>
              </a:solidFill>
              <a:latin typeface="Arial" panose="020B0604020202020204" pitchFamily="34" charset="0"/>
              <a:ea typeface="Calibri" panose="020F0502020204030204" pitchFamily="34" charset="0"/>
            </a:rPr>
            <a:t>untuk</a:t>
          </a:r>
          <a:r>
            <a:rPr lang="en-US" altLang="en-US" sz="2400" dirty="0">
              <a:solidFill>
                <a:schemeClr val="tx1"/>
              </a:solidFill>
              <a:latin typeface="Arial" panose="020B0604020202020204" pitchFamily="34" charset="0"/>
              <a:ea typeface="Calibri" panose="020F0502020204030204" pitchFamily="34" charset="0"/>
            </a:rPr>
            <a:t> </a:t>
          </a:r>
          <a:r>
            <a:rPr lang="en-US" altLang="en-US" sz="2400" dirty="0" err="1">
              <a:solidFill>
                <a:schemeClr val="tx1"/>
              </a:solidFill>
              <a:latin typeface="Arial" panose="020B0604020202020204" pitchFamily="34" charset="0"/>
              <a:ea typeface="Calibri" panose="020F0502020204030204" pitchFamily="34" charset="0"/>
            </a:rPr>
            <a:t>menyelesaikan</a:t>
          </a:r>
          <a:r>
            <a:rPr lang="en-US" altLang="en-US" sz="2400" dirty="0">
              <a:solidFill>
                <a:schemeClr val="tx1"/>
              </a:solidFill>
              <a:latin typeface="Arial" panose="020B0604020202020204" pitchFamily="34" charset="0"/>
              <a:ea typeface="Calibri" panose="020F0502020204030204" pitchFamily="34" charset="0"/>
            </a:rPr>
            <a:t> </a:t>
          </a:r>
          <a:r>
            <a:rPr lang="en-US" altLang="en-US" sz="2400" dirty="0" err="1">
              <a:solidFill>
                <a:schemeClr val="tx1"/>
              </a:solidFill>
              <a:latin typeface="Arial" panose="020B0604020202020204" pitchFamily="34" charset="0"/>
              <a:ea typeface="Calibri" panose="020F0502020204030204" pitchFamily="34" charset="0"/>
            </a:rPr>
            <a:t>masalah-masalah</a:t>
          </a:r>
          <a:r>
            <a:rPr lang="en-US" altLang="en-US" sz="2400" dirty="0">
              <a:solidFill>
                <a:schemeClr val="tx1"/>
              </a:solidFill>
              <a:latin typeface="Arial" panose="020B0604020202020204" pitchFamily="34" charset="0"/>
              <a:ea typeface="Calibri" panose="020F0502020204030204" pitchFamily="34" charset="0"/>
            </a:rPr>
            <a:t> </a:t>
          </a:r>
          <a:r>
            <a:rPr lang="en-US" altLang="en-US" sz="2400" dirty="0" err="1">
              <a:solidFill>
                <a:schemeClr val="tx1"/>
              </a:solidFill>
              <a:latin typeface="Arial" panose="020B0604020202020204" pitchFamily="34" charset="0"/>
              <a:ea typeface="Calibri" panose="020F0502020204030204" pitchFamily="34" charset="0"/>
            </a:rPr>
            <a:t>hukum</a:t>
          </a:r>
          <a:endParaRPr lang="en-US" sz="2400" b="1" i="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96CCAB5-3122-264A-A289-02F1AF695D77}" type="parTrans" cxnId="{BD333B82-EC96-DA4D-AF33-85259AF593C8}">
      <dgm:prSet/>
      <dgm:spPr/>
      <dgm:t>
        <a:bodyPr/>
        <a:lstStyle/>
        <a:p>
          <a:endParaRPr lang="en-US">
            <a:solidFill>
              <a:srgbClr val="002060"/>
            </a:solidFill>
          </a:endParaRPr>
        </a:p>
      </dgm:t>
    </dgm:pt>
    <dgm:pt modelId="{7D6DFEA6-2B54-7A41-8644-B82AFEE162F9}" type="sibTrans" cxnId="{BD333B82-EC96-DA4D-AF33-85259AF593C8}">
      <dgm:prSet/>
      <dgm:spPr/>
      <dgm:t>
        <a:bodyPr/>
        <a:lstStyle/>
        <a:p>
          <a:endParaRPr lang="en-US">
            <a:solidFill>
              <a:srgbClr val="002060"/>
            </a:solidFill>
          </a:endParaRPr>
        </a:p>
      </dgm:t>
    </dgm:pt>
    <dgm:pt modelId="{37E4C071-8128-441D-AF3C-E31579AE672F}" type="pres">
      <dgm:prSet presAssocID="{7E9EE378-96FF-4E4B-9053-D0CCD4222C9A}" presName="linearFlow" presStyleCnt="0">
        <dgm:presLayoutVars>
          <dgm:dir/>
          <dgm:resizeHandles val="exact"/>
        </dgm:presLayoutVars>
      </dgm:prSet>
      <dgm:spPr/>
    </dgm:pt>
    <dgm:pt modelId="{0AFE6575-A157-B648-865F-6920B72F5774}" type="pres">
      <dgm:prSet presAssocID="{182B35D3-F1FF-F24A-B16C-8752519ED768}" presName="composite" presStyleCnt="0"/>
      <dgm:spPr/>
    </dgm:pt>
    <dgm:pt modelId="{80CF70C5-90B1-9349-8CE1-CD8342C1CE32}" type="pres">
      <dgm:prSet presAssocID="{182B35D3-F1FF-F24A-B16C-8752519ED768}" presName="imgShp" presStyleLbl="fgImgPlace1" presStyleIdx="0" presStyleCnt="2" custLinFactNeighborX="-2424" custLinFactNeighborY="-4720"/>
      <dgm:spPr/>
    </dgm:pt>
    <dgm:pt modelId="{44EBA22E-48AE-DE4C-9B7D-72EFF2718823}" type="pres">
      <dgm:prSet presAssocID="{182B35D3-F1FF-F24A-B16C-8752519ED768}" presName="txShp" presStyleLbl="node1" presStyleIdx="0" presStyleCnt="2" custScaleX="103373" custScaleY="181081">
        <dgm:presLayoutVars>
          <dgm:bulletEnabled val="1"/>
        </dgm:presLayoutVars>
      </dgm:prSet>
      <dgm:spPr/>
    </dgm:pt>
    <dgm:pt modelId="{FA707E27-09D7-0542-9E3C-DC27E47E77B6}" type="pres">
      <dgm:prSet presAssocID="{7D6DFEA6-2B54-7A41-8644-B82AFEE162F9}" presName="spacing" presStyleCnt="0"/>
      <dgm:spPr/>
    </dgm:pt>
    <dgm:pt modelId="{4A85B998-5124-4256-BD71-D1C472E95FD6}" type="pres">
      <dgm:prSet presAssocID="{BBFD5924-D685-6741-9C1B-B11A146B90C5}" presName="composite" presStyleCnt="0"/>
      <dgm:spPr/>
    </dgm:pt>
    <dgm:pt modelId="{836FDC8A-0732-4662-A239-46E362CC478F}" type="pres">
      <dgm:prSet presAssocID="{BBFD5924-D685-6741-9C1B-B11A146B90C5}" presName="imgShp" presStyleLbl="fgImgPlace1" presStyleIdx="1" presStyleCnt="2" custLinFactNeighborX="268" custLinFactNeighborY="8188"/>
      <dgm:spPr>
        <a:solidFill>
          <a:schemeClr val="accent4">
            <a:lumMod val="75000"/>
          </a:schemeClr>
        </a:solidFill>
      </dgm:spPr>
    </dgm:pt>
    <dgm:pt modelId="{0C5A7189-FC78-4CA1-8269-5305AEF9380E}" type="pres">
      <dgm:prSet presAssocID="{BBFD5924-D685-6741-9C1B-B11A146B90C5}" presName="txShp" presStyleLbl="node1" presStyleIdx="1" presStyleCnt="2" custScaleX="105626" custScaleY="150559">
        <dgm:presLayoutVars>
          <dgm:bulletEnabled val="1"/>
        </dgm:presLayoutVars>
      </dgm:prSet>
      <dgm:spPr/>
    </dgm:pt>
  </dgm:ptLst>
  <dgm:cxnLst>
    <dgm:cxn modelId="{AC87A555-01F9-4488-B87E-F249E78547F0}" type="presOf" srcId="{BBFD5924-D685-6741-9C1B-B11A146B90C5}" destId="{0C5A7189-FC78-4CA1-8269-5305AEF9380E}" srcOrd="0" destOrd="0" presId="urn:microsoft.com/office/officeart/2005/8/layout/vList3#2"/>
    <dgm:cxn modelId="{BD333B82-EC96-DA4D-AF33-85259AF593C8}" srcId="{7E9EE378-96FF-4E4B-9053-D0CCD4222C9A}" destId="{182B35D3-F1FF-F24A-B16C-8752519ED768}" srcOrd="0" destOrd="0" parTransId="{696CCAB5-3122-264A-A289-02F1AF695D77}" sibTransId="{7D6DFEA6-2B54-7A41-8644-B82AFEE162F9}"/>
    <dgm:cxn modelId="{A4987682-2C5D-6649-BB46-0B33C43602D2}" srcId="{7E9EE378-96FF-4E4B-9053-D0CCD4222C9A}" destId="{BBFD5924-D685-6741-9C1B-B11A146B90C5}" srcOrd="1" destOrd="0" parTransId="{FEBBB1BC-F99C-154F-B017-C06A428C1567}" sibTransId="{6CDBA675-670F-E343-846B-87A9A876838C}"/>
    <dgm:cxn modelId="{9385BEA2-8F30-4BA9-BB00-3C316162B557}" type="presOf" srcId="{7E9EE378-96FF-4E4B-9053-D0CCD4222C9A}" destId="{37E4C071-8128-441D-AF3C-E31579AE672F}" srcOrd="0" destOrd="0" presId="urn:microsoft.com/office/officeart/2005/8/layout/vList3#2"/>
    <dgm:cxn modelId="{F4DF7ED4-8F64-4AC7-80E5-EEC5055C0570}" type="presOf" srcId="{182B35D3-F1FF-F24A-B16C-8752519ED768}" destId="{44EBA22E-48AE-DE4C-9B7D-72EFF2718823}" srcOrd="0" destOrd="0" presId="urn:microsoft.com/office/officeart/2005/8/layout/vList3#2"/>
    <dgm:cxn modelId="{9A0707C8-9C5B-4C3A-9174-DE8D3679D66F}" type="presParOf" srcId="{37E4C071-8128-441D-AF3C-E31579AE672F}" destId="{0AFE6575-A157-B648-865F-6920B72F5774}" srcOrd="0" destOrd="0" presId="urn:microsoft.com/office/officeart/2005/8/layout/vList3#2"/>
    <dgm:cxn modelId="{F0C02F7C-0057-4F75-93AD-0F75EFDE9872}" type="presParOf" srcId="{0AFE6575-A157-B648-865F-6920B72F5774}" destId="{80CF70C5-90B1-9349-8CE1-CD8342C1CE32}" srcOrd="0" destOrd="0" presId="urn:microsoft.com/office/officeart/2005/8/layout/vList3#2"/>
    <dgm:cxn modelId="{99E735AF-909D-4888-8A3B-3AA4444F4225}" type="presParOf" srcId="{0AFE6575-A157-B648-865F-6920B72F5774}" destId="{44EBA22E-48AE-DE4C-9B7D-72EFF2718823}" srcOrd="1" destOrd="0" presId="urn:microsoft.com/office/officeart/2005/8/layout/vList3#2"/>
    <dgm:cxn modelId="{F39DB7F6-B516-4951-96BB-9EB8870D2DC2}" type="presParOf" srcId="{37E4C071-8128-441D-AF3C-E31579AE672F}" destId="{FA707E27-09D7-0542-9E3C-DC27E47E77B6}" srcOrd="1" destOrd="0" presId="urn:microsoft.com/office/officeart/2005/8/layout/vList3#2"/>
    <dgm:cxn modelId="{F474383E-B6BF-4B61-A612-4299CDCA6433}" type="presParOf" srcId="{37E4C071-8128-441D-AF3C-E31579AE672F}" destId="{4A85B998-5124-4256-BD71-D1C472E95FD6}" srcOrd="2" destOrd="0" presId="urn:microsoft.com/office/officeart/2005/8/layout/vList3#2"/>
    <dgm:cxn modelId="{4E91D784-A90C-4DEB-A2B4-1F036B88AC9B}" type="presParOf" srcId="{4A85B998-5124-4256-BD71-D1C472E95FD6}" destId="{836FDC8A-0732-4662-A239-46E362CC478F}" srcOrd="0" destOrd="0" presId="urn:microsoft.com/office/officeart/2005/8/layout/vList3#2"/>
    <dgm:cxn modelId="{A2F49D88-A0DB-43EE-88A7-D496B74DA9B7}" type="presParOf" srcId="{4A85B998-5124-4256-BD71-D1C472E95FD6}" destId="{0C5A7189-FC78-4CA1-8269-5305AEF9380E}" srcOrd="1" destOrd="0" presId="urn:microsoft.com/office/officeart/2005/8/layout/vList3#2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7E9EE378-96FF-4E4B-9053-D0CCD4222C9A}" type="doc">
      <dgm:prSet loTypeId="urn:microsoft.com/office/officeart/2005/8/layout/vList3#2" loCatId="list" qsTypeId="urn:microsoft.com/office/officeart/2005/8/quickstyle/simple3" qsCatId="simple" csTypeId="urn:microsoft.com/office/officeart/2005/8/colors/colorful1#2" csCatId="colorful" phldr="1"/>
      <dgm:spPr/>
      <dgm:t>
        <a:bodyPr/>
        <a:lstStyle/>
        <a:p>
          <a:endParaRPr lang="en-US"/>
        </a:p>
      </dgm:t>
    </dgm:pt>
    <dgm:pt modelId="{BBFD5924-D685-6741-9C1B-B11A146B90C5}">
      <dgm:prSet phldrT="[Text]" custT="1"/>
      <dgm:spPr>
        <a:solidFill>
          <a:schemeClr val="accent2">
            <a:lumMod val="40000"/>
            <a:lumOff val="60000"/>
          </a:schemeClr>
        </a:solidFill>
      </dgm:spPr>
      <dgm:t>
        <a:bodyPr/>
        <a:lstStyle/>
        <a:p>
          <a:pPr marL="0" indent="0" algn="l" defTabSz="914400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r>
            <a:rPr lang="en-US" sz="2400" b="1" i="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Melaksanakan</a:t>
          </a:r>
          <a:r>
            <a:rPr lang="en-US" sz="2400" b="1" i="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Tri Dharma PT, </a:t>
          </a:r>
          <a:r>
            <a:rPr lang="en-US" sz="2400" b="1" i="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untuk</a:t>
          </a:r>
          <a:r>
            <a:rPr lang="en-US" sz="2400" b="1" i="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i="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mewujudkan</a:t>
          </a:r>
          <a:r>
            <a:rPr lang="en-US" sz="2400" b="1" i="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“</a:t>
          </a:r>
          <a:r>
            <a:rPr lang="en-US" sz="2400" b="1" i="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hukum</a:t>
          </a:r>
          <a:r>
            <a:rPr lang="en-US" sz="2400" b="1" i="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yang </a:t>
          </a:r>
          <a:r>
            <a:rPr lang="en-US" sz="2400" b="1" i="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hidup</a:t>
          </a:r>
          <a:r>
            <a:rPr lang="en-US" sz="2400" b="1" i="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”</a:t>
          </a:r>
        </a:p>
      </dgm:t>
    </dgm:pt>
    <dgm:pt modelId="{6CDBA675-670F-E343-846B-87A9A876838C}" type="sibTrans" cxnId="{A4987682-2C5D-6649-BB46-0B33C43602D2}">
      <dgm:prSet/>
      <dgm:spPr/>
      <dgm:t>
        <a:bodyPr/>
        <a:lstStyle/>
        <a:p>
          <a:pPr algn="l"/>
          <a:endParaRPr lang="en-US" sz="2800">
            <a:solidFill>
              <a:srgbClr val="002060"/>
            </a:solidFill>
            <a:latin typeface="Calibri" pitchFamily="34" charset="0"/>
          </a:endParaRPr>
        </a:p>
      </dgm:t>
    </dgm:pt>
    <dgm:pt modelId="{FEBBB1BC-F99C-154F-B017-C06A428C1567}" type="parTrans" cxnId="{A4987682-2C5D-6649-BB46-0B33C43602D2}">
      <dgm:prSet/>
      <dgm:spPr/>
      <dgm:t>
        <a:bodyPr/>
        <a:lstStyle/>
        <a:p>
          <a:pPr algn="l"/>
          <a:endParaRPr lang="en-US" sz="2800">
            <a:solidFill>
              <a:srgbClr val="002060"/>
            </a:solidFill>
            <a:latin typeface="Calibri" pitchFamily="34" charset="0"/>
          </a:endParaRPr>
        </a:p>
      </dgm:t>
    </dgm:pt>
    <dgm:pt modelId="{9DDA2CE2-F8D0-4DD0-AC35-5BF1125F5E3D}">
      <dgm:prSet phldrT="[Text]"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pPr marL="0" indent="0" algn="l" defTabSz="914400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r>
            <a:rPr lang="en-US" altLang="en-US" sz="2000" dirty="0" err="1">
              <a:solidFill>
                <a:schemeClr val="bg1"/>
              </a:solidFill>
              <a:latin typeface="Arial" panose="020B0604020202020204" pitchFamily="34" charset="0"/>
            </a:rPr>
            <a:t>melakukan</a:t>
          </a:r>
          <a:r>
            <a:rPr lang="en-US" altLang="en-US" sz="2000" dirty="0">
              <a:solidFill>
                <a:schemeClr val="bg1"/>
              </a:solidFill>
              <a:latin typeface="Arial" panose="020B0604020202020204" pitchFamily="34" charset="0"/>
            </a:rPr>
            <a:t> </a:t>
          </a:r>
          <a:r>
            <a:rPr lang="en-US" altLang="en-US" sz="2000" dirty="0" err="1">
              <a:solidFill>
                <a:schemeClr val="bg1"/>
              </a:solidFill>
              <a:latin typeface="Arial" panose="020B0604020202020204" pitchFamily="34" charset="0"/>
            </a:rPr>
            <a:t>riset-riset</a:t>
          </a:r>
          <a:r>
            <a:rPr lang="en-US" altLang="en-US" sz="2000" dirty="0">
              <a:solidFill>
                <a:schemeClr val="bg1"/>
              </a:solidFill>
              <a:latin typeface="Arial" panose="020B0604020202020204" pitchFamily="34" charset="0"/>
            </a:rPr>
            <a:t>/ </a:t>
          </a:r>
          <a:r>
            <a:rPr lang="en-US" altLang="en-US" sz="2000" dirty="0" err="1">
              <a:solidFill>
                <a:schemeClr val="bg1"/>
              </a:solidFill>
              <a:latin typeface="Arial" panose="020B0604020202020204" pitchFamily="34" charset="0"/>
            </a:rPr>
            <a:t>penelitian</a:t>
          </a:r>
          <a:r>
            <a:rPr lang="en-US" altLang="en-US" sz="2000" dirty="0">
              <a:solidFill>
                <a:schemeClr val="bg1"/>
              </a:solidFill>
              <a:latin typeface="Arial" panose="020B0604020202020204" pitchFamily="34" charset="0"/>
            </a:rPr>
            <a:t> yang </a:t>
          </a:r>
          <a:r>
            <a:rPr lang="en-US" altLang="en-US" sz="2000" dirty="0" err="1">
              <a:solidFill>
                <a:schemeClr val="bg1"/>
              </a:solidFill>
              <a:latin typeface="Arial" panose="020B0604020202020204" pitchFamily="34" charset="0"/>
            </a:rPr>
            <a:t>dibutuhkan</a:t>
          </a:r>
          <a:r>
            <a:rPr lang="en-US" altLang="en-US" sz="2000" dirty="0">
              <a:solidFill>
                <a:schemeClr val="bg1"/>
              </a:solidFill>
              <a:latin typeface="Arial" panose="020B0604020202020204" pitchFamily="34" charset="0"/>
            </a:rPr>
            <a:t> </a:t>
          </a:r>
          <a:r>
            <a:rPr lang="en-US" altLang="en-US" sz="2000" dirty="0" err="1">
              <a:solidFill>
                <a:schemeClr val="bg1"/>
              </a:solidFill>
              <a:latin typeface="Arial" panose="020B0604020202020204" pitchFamily="34" charset="0"/>
            </a:rPr>
            <a:t>untuk</a:t>
          </a:r>
          <a:r>
            <a:rPr lang="en-US" altLang="en-US" sz="2000" dirty="0">
              <a:solidFill>
                <a:schemeClr val="bg1"/>
              </a:solidFill>
              <a:latin typeface="Arial" panose="020B0604020202020204" pitchFamily="34" charset="0"/>
            </a:rPr>
            <a:t> </a:t>
          </a:r>
          <a:r>
            <a:rPr lang="en-US" altLang="en-US" sz="2000" dirty="0" err="1">
              <a:solidFill>
                <a:schemeClr val="bg1"/>
              </a:solidFill>
              <a:latin typeface="Arial" panose="020B0604020202020204" pitchFamily="34" charset="0"/>
            </a:rPr>
            <a:t>terwujudnya</a:t>
          </a:r>
          <a:r>
            <a:rPr lang="en-US" altLang="en-US" sz="2000" dirty="0">
              <a:solidFill>
                <a:schemeClr val="bg1"/>
              </a:solidFill>
              <a:latin typeface="Arial" panose="020B0604020202020204" pitchFamily="34" charset="0"/>
            </a:rPr>
            <a:t> </a:t>
          </a:r>
          <a:r>
            <a:rPr lang="en-US" altLang="en-US" sz="2000" dirty="0" err="1">
              <a:solidFill>
                <a:schemeClr val="bg1"/>
              </a:solidFill>
              <a:latin typeface="Arial" panose="020B0604020202020204" pitchFamily="34" charset="0"/>
            </a:rPr>
            <a:t>hukum</a:t>
          </a:r>
          <a:r>
            <a:rPr lang="en-US" altLang="en-US" sz="2000" dirty="0">
              <a:solidFill>
                <a:schemeClr val="bg1"/>
              </a:solidFill>
              <a:latin typeface="Arial" panose="020B0604020202020204" pitchFamily="34" charset="0"/>
            </a:rPr>
            <a:t> yang </a:t>
          </a:r>
          <a:r>
            <a:rPr lang="en-US" altLang="en-US" sz="2000" dirty="0" err="1">
              <a:solidFill>
                <a:schemeClr val="bg1"/>
              </a:solidFill>
              <a:latin typeface="Arial" panose="020B0604020202020204" pitchFamily="34" charset="0"/>
            </a:rPr>
            <a:t>berkeadilan</a:t>
          </a:r>
          <a:r>
            <a:rPr lang="en-US" altLang="en-US" sz="2000" dirty="0">
              <a:solidFill>
                <a:schemeClr val="bg1"/>
              </a:solidFill>
              <a:latin typeface="Arial" panose="020B0604020202020204" pitchFamily="34" charset="0"/>
            </a:rPr>
            <a:t> </a:t>
          </a:r>
          <a:endParaRPr lang="en-US" sz="2000" b="1" i="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B106AF0-7B20-4B64-BDD6-3238B3FD3B6E}" type="parTrans" cxnId="{91828018-B7D2-4282-8F8E-A59C0E2401F5}">
      <dgm:prSet/>
      <dgm:spPr/>
      <dgm:t>
        <a:bodyPr/>
        <a:lstStyle/>
        <a:p>
          <a:endParaRPr lang="en-US">
            <a:solidFill>
              <a:srgbClr val="002060"/>
            </a:solidFill>
          </a:endParaRPr>
        </a:p>
      </dgm:t>
    </dgm:pt>
    <dgm:pt modelId="{5B03D57A-2A2D-43B2-B7CB-41EF5FE48740}" type="sibTrans" cxnId="{91828018-B7D2-4282-8F8E-A59C0E2401F5}">
      <dgm:prSet/>
      <dgm:spPr/>
      <dgm:t>
        <a:bodyPr/>
        <a:lstStyle/>
        <a:p>
          <a:endParaRPr lang="en-US">
            <a:solidFill>
              <a:srgbClr val="002060"/>
            </a:solidFill>
          </a:endParaRPr>
        </a:p>
      </dgm:t>
    </dgm:pt>
    <dgm:pt modelId="{182B35D3-F1FF-F24A-B16C-8752519ED768}">
      <dgm:prSet phldrT="[Text]" custT="1"/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pPr algn="l"/>
          <a:r>
            <a:rPr lang="en-US" sz="2400" b="0" i="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Menyiapkan</a:t>
          </a:r>
          <a:r>
            <a:rPr lang="en-US" sz="2400" b="0" i="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SDM yang </a:t>
          </a:r>
          <a:r>
            <a:rPr lang="en-US" sz="2400" b="0" i="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berintegritas</a:t>
          </a:r>
          <a:r>
            <a:rPr lang="en-US" sz="2400" b="0" i="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dan </a:t>
          </a:r>
          <a:r>
            <a:rPr lang="en-US" sz="2400" b="0" i="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moralitas</a:t>
          </a:r>
          <a:r>
            <a:rPr lang="en-US" sz="2400" b="0" i="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yang </a:t>
          </a:r>
          <a:r>
            <a:rPr lang="en-US" sz="2400" b="0" i="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tinggi</a:t>
          </a:r>
          <a:endParaRPr lang="en-US" sz="2400" b="0" i="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96CCAB5-3122-264A-A289-02F1AF695D77}" type="parTrans" cxnId="{BD333B82-EC96-DA4D-AF33-85259AF593C8}">
      <dgm:prSet/>
      <dgm:spPr/>
      <dgm:t>
        <a:bodyPr/>
        <a:lstStyle/>
        <a:p>
          <a:endParaRPr lang="en-US">
            <a:solidFill>
              <a:srgbClr val="002060"/>
            </a:solidFill>
          </a:endParaRPr>
        </a:p>
      </dgm:t>
    </dgm:pt>
    <dgm:pt modelId="{7D6DFEA6-2B54-7A41-8644-B82AFEE162F9}" type="sibTrans" cxnId="{BD333B82-EC96-DA4D-AF33-85259AF593C8}">
      <dgm:prSet/>
      <dgm:spPr/>
      <dgm:t>
        <a:bodyPr/>
        <a:lstStyle/>
        <a:p>
          <a:endParaRPr lang="en-US">
            <a:solidFill>
              <a:srgbClr val="002060"/>
            </a:solidFill>
          </a:endParaRPr>
        </a:p>
      </dgm:t>
    </dgm:pt>
    <dgm:pt modelId="{37E4C071-8128-441D-AF3C-E31579AE672F}" type="pres">
      <dgm:prSet presAssocID="{7E9EE378-96FF-4E4B-9053-D0CCD4222C9A}" presName="linearFlow" presStyleCnt="0">
        <dgm:presLayoutVars>
          <dgm:dir/>
          <dgm:resizeHandles val="exact"/>
        </dgm:presLayoutVars>
      </dgm:prSet>
      <dgm:spPr/>
    </dgm:pt>
    <dgm:pt modelId="{0AFE6575-A157-B648-865F-6920B72F5774}" type="pres">
      <dgm:prSet presAssocID="{182B35D3-F1FF-F24A-B16C-8752519ED768}" presName="composite" presStyleCnt="0"/>
      <dgm:spPr/>
    </dgm:pt>
    <dgm:pt modelId="{80CF70C5-90B1-9349-8CE1-CD8342C1CE32}" type="pres">
      <dgm:prSet presAssocID="{182B35D3-F1FF-F24A-B16C-8752519ED768}" presName="imgShp" presStyleLbl="fgImgPlace1" presStyleIdx="0" presStyleCnt="3"/>
      <dgm:spPr/>
    </dgm:pt>
    <dgm:pt modelId="{44EBA22E-48AE-DE4C-9B7D-72EFF2718823}" type="pres">
      <dgm:prSet presAssocID="{182B35D3-F1FF-F24A-B16C-8752519ED768}" presName="txShp" presStyleLbl="node1" presStyleIdx="0" presStyleCnt="3">
        <dgm:presLayoutVars>
          <dgm:bulletEnabled val="1"/>
        </dgm:presLayoutVars>
      </dgm:prSet>
      <dgm:spPr/>
    </dgm:pt>
    <dgm:pt modelId="{FA707E27-09D7-0542-9E3C-DC27E47E77B6}" type="pres">
      <dgm:prSet presAssocID="{7D6DFEA6-2B54-7A41-8644-B82AFEE162F9}" presName="spacing" presStyleCnt="0"/>
      <dgm:spPr/>
    </dgm:pt>
    <dgm:pt modelId="{4A85B998-5124-4256-BD71-D1C472E95FD6}" type="pres">
      <dgm:prSet presAssocID="{BBFD5924-D685-6741-9C1B-B11A146B90C5}" presName="composite" presStyleCnt="0"/>
      <dgm:spPr/>
    </dgm:pt>
    <dgm:pt modelId="{836FDC8A-0732-4662-A239-46E362CC478F}" type="pres">
      <dgm:prSet presAssocID="{BBFD5924-D685-6741-9C1B-B11A146B90C5}" presName="imgShp" presStyleLbl="fgImgPlace1" presStyleIdx="1" presStyleCnt="3" custLinFactNeighborX="268" custLinFactNeighborY="8188"/>
      <dgm:spPr/>
    </dgm:pt>
    <dgm:pt modelId="{0C5A7189-FC78-4CA1-8269-5305AEF9380E}" type="pres">
      <dgm:prSet presAssocID="{BBFD5924-D685-6741-9C1B-B11A146B90C5}" presName="txShp" presStyleLbl="node1" presStyleIdx="1" presStyleCnt="3">
        <dgm:presLayoutVars>
          <dgm:bulletEnabled val="1"/>
        </dgm:presLayoutVars>
      </dgm:prSet>
      <dgm:spPr/>
    </dgm:pt>
    <dgm:pt modelId="{09B24864-A546-41FB-B3C1-65059587E0F3}" type="pres">
      <dgm:prSet presAssocID="{6CDBA675-670F-E343-846B-87A9A876838C}" presName="spacing" presStyleCnt="0"/>
      <dgm:spPr/>
    </dgm:pt>
    <dgm:pt modelId="{69829EEB-C67F-45B9-A87D-9D3B60686EFF}" type="pres">
      <dgm:prSet presAssocID="{9DDA2CE2-F8D0-4DD0-AC35-5BF1125F5E3D}" presName="composite" presStyleCnt="0"/>
      <dgm:spPr/>
    </dgm:pt>
    <dgm:pt modelId="{5AB4C36F-A5A2-480B-84B9-7A3C50B29AE0}" type="pres">
      <dgm:prSet presAssocID="{9DDA2CE2-F8D0-4DD0-AC35-5BF1125F5E3D}" presName="imgShp" presStyleLbl="fgImgPlace1" presStyleIdx="2" presStyleCnt="3"/>
      <dgm:spPr/>
    </dgm:pt>
    <dgm:pt modelId="{19721869-CE72-4419-9FCE-B12E8184E6F7}" type="pres">
      <dgm:prSet presAssocID="{9DDA2CE2-F8D0-4DD0-AC35-5BF1125F5E3D}" presName="txShp" presStyleLbl="node1" presStyleIdx="2" presStyleCnt="3" custScaleY="189017">
        <dgm:presLayoutVars>
          <dgm:bulletEnabled val="1"/>
        </dgm:presLayoutVars>
      </dgm:prSet>
      <dgm:spPr/>
    </dgm:pt>
  </dgm:ptLst>
  <dgm:cxnLst>
    <dgm:cxn modelId="{91828018-B7D2-4282-8F8E-A59C0E2401F5}" srcId="{7E9EE378-96FF-4E4B-9053-D0CCD4222C9A}" destId="{9DDA2CE2-F8D0-4DD0-AC35-5BF1125F5E3D}" srcOrd="2" destOrd="0" parTransId="{CB106AF0-7B20-4B64-BDD6-3238B3FD3B6E}" sibTransId="{5B03D57A-2A2D-43B2-B7CB-41EF5FE48740}"/>
    <dgm:cxn modelId="{AC87A555-01F9-4488-B87E-F249E78547F0}" type="presOf" srcId="{BBFD5924-D685-6741-9C1B-B11A146B90C5}" destId="{0C5A7189-FC78-4CA1-8269-5305AEF9380E}" srcOrd="0" destOrd="0" presId="urn:microsoft.com/office/officeart/2005/8/layout/vList3#2"/>
    <dgm:cxn modelId="{BD333B82-EC96-DA4D-AF33-85259AF593C8}" srcId="{7E9EE378-96FF-4E4B-9053-D0CCD4222C9A}" destId="{182B35D3-F1FF-F24A-B16C-8752519ED768}" srcOrd="0" destOrd="0" parTransId="{696CCAB5-3122-264A-A289-02F1AF695D77}" sibTransId="{7D6DFEA6-2B54-7A41-8644-B82AFEE162F9}"/>
    <dgm:cxn modelId="{A4987682-2C5D-6649-BB46-0B33C43602D2}" srcId="{7E9EE378-96FF-4E4B-9053-D0CCD4222C9A}" destId="{BBFD5924-D685-6741-9C1B-B11A146B90C5}" srcOrd="1" destOrd="0" parTransId="{FEBBB1BC-F99C-154F-B017-C06A428C1567}" sibTransId="{6CDBA675-670F-E343-846B-87A9A876838C}"/>
    <dgm:cxn modelId="{9385BEA2-8F30-4BA9-BB00-3C316162B557}" type="presOf" srcId="{7E9EE378-96FF-4E4B-9053-D0CCD4222C9A}" destId="{37E4C071-8128-441D-AF3C-E31579AE672F}" srcOrd="0" destOrd="0" presId="urn:microsoft.com/office/officeart/2005/8/layout/vList3#2"/>
    <dgm:cxn modelId="{C133F9AF-F1FE-4D7C-9C1A-3697D7AF09C4}" type="presOf" srcId="{9DDA2CE2-F8D0-4DD0-AC35-5BF1125F5E3D}" destId="{19721869-CE72-4419-9FCE-B12E8184E6F7}" srcOrd="0" destOrd="0" presId="urn:microsoft.com/office/officeart/2005/8/layout/vList3#2"/>
    <dgm:cxn modelId="{F4DF7ED4-8F64-4AC7-80E5-EEC5055C0570}" type="presOf" srcId="{182B35D3-F1FF-F24A-B16C-8752519ED768}" destId="{44EBA22E-48AE-DE4C-9B7D-72EFF2718823}" srcOrd="0" destOrd="0" presId="urn:microsoft.com/office/officeart/2005/8/layout/vList3#2"/>
    <dgm:cxn modelId="{9A0707C8-9C5B-4C3A-9174-DE8D3679D66F}" type="presParOf" srcId="{37E4C071-8128-441D-AF3C-E31579AE672F}" destId="{0AFE6575-A157-B648-865F-6920B72F5774}" srcOrd="0" destOrd="0" presId="urn:microsoft.com/office/officeart/2005/8/layout/vList3#2"/>
    <dgm:cxn modelId="{F0C02F7C-0057-4F75-93AD-0F75EFDE9872}" type="presParOf" srcId="{0AFE6575-A157-B648-865F-6920B72F5774}" destId="{80CF70C5-90B1-9349-8CE1-CD8342C1CE32}" srcOrd="0" destOrd="0" presId="urn:microsoft.com/office/officeart/2005/8/layout/vList3#2"/>
    <dgm:cxn modelId="{99E735AF-909D-4888-8A3B-3AA4444F4225}" type="presParOf" srcId="{0AFE6575-A157-B648-865F-6920B72F5774}" destId="{44EBA22E-48AE-DE4C-9B7D-72EFF2718823}" srcOrd="1" destOrd="0" presId="urn:microsoft.com/office/officeart/2005/8/layout/vList3#2"/>
    <dgm:cxn modelId="{F39DB7F6-B516-4951-96BB-9EB8870D2DC2}" type="presParOf" srcId="{37E4C071-8128-441D-AF3C-E31579AE672F}" destId="{FA707E27-09D7-0542-9E3C-DC27E47E77B6}" srcOrd="1" destOrd="0" presId="urn:microsoft.com/office/officeart/2005/8/layout/vList3#2"/>
    <dgm:cxn modelId="{F474383E-B6BF-4B61-A612-4299CDCA6433}" type="presParOf" srcId="{37E4C071-8128-441D-AF3C-E31579AE672F}" destId="{4A85B998-5124-4256-BD71-D1C472E95FD6}" srcOrd="2" destOrd="0" presId="urn:microsoft.com/office/officeart/2005/8/layout/vList3#2"/>
    <dgm:cxn modelId="{4E91D784-A90C-4DEB-A2B4-1F036B88AC9B}" type="presParOf" srcId="{4A85B998-5124-4256-BD71-D1C472E95FD6}" destId="{836FDC8A-0732-4662-A239-46E362CC478F}" srcOrd="0" destOrd="0" presId="urn:microsoft.com/office/officeart/2005/8/layout/vList3#2"/>
    <dgm:cxn modelId="{A2F49D88-A0DB-43EE-88A7-D496B74DA9B7}" type="presParOf" srcId="{4A85B998-5124-4256-BD71-D1C472E95FD6}" destId="{0C5A7189-FC78-4CA1-8269-5305AEF9380E}" srcOrd="1" destOrd="0" presId="urn:microsoft.com/office/officeart/2005/8/layout/vList3#2"/>
    <dgm:cxn modelId="{400CE96C-E548-49AF-BD7C-5A85EB0FF216}" type="presParOf" srcId="{37E4C071-8128-441D-AF3C-E31579AE672F}" destId="{09B24864-A546-41FB-B3C1-65059587E0F3}" srcOrd="3" destOrd="0" presId="urn:microsoft.com/office/officeart/2005/8/layout/vList3#2"/>
    <dgm:cxn modelId="{11BEFEA5-76A4-47D5-BB0F-1E0E6493C5F4}" type="presParOf" srcId="{37E4C071-8128-441D-AF3C-E31579AE672F}" destId="{69829EEB-C67F-45B9-A87D-9D3B60686EFF}" srcOrd="4" destOrd="0" presId="urn:microsoft.com/office/officeart/2005/8/layout/vList3#2"/>
    <dgm:cxn modelId="{07478E44-1A1C-429E-A00F-94BF79B1A0F5}" type="presParOf" srcId="{69829EEB-C67F-45B9-A87D-9D3B60686EFF}" destId="{5AB4C36F-A5A2-480B-84B9-7A3C50B29AE0}" srcOrd="0" destOrd="0" presId="urn:microsoft.com/office/officeart/2005/8/layout/vList3#2"/>
    <dgm:cxn modelId="{6346AD23-F18B-49D3-A5B3-C6D47D62DA15}" type="presParOf" srcId="{69829EEB-C67F-45B9-A87D-9D3B60686EFF}" destId="{19721869-CE72-4419-9FCE-B12E8184E6F7}" srcOrd="1" destOrd="0" presId="urn:microsoft.com/office/officeart/2005/8/layout/vList3#2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34593170-B360-4EA5-A28B-DA0B1D8834B3}" type="doc">
      <dgm:prSet loTypeId="urn:microsoft.com/office/officeart/2009/3/layout/IncreasingArrows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ID"/>
        </a:p>
      </dgm:t>
    </dgm:pt>
    <dgm:pt modelId="{9AB99211-652F-4044-9D85-0946561C3566}">
      <dgm:prSet phldrT="[Text]"/>
      <dgm:spPr>
        <a:solidFill>
          <a:srgbClr val="92D050"/>
        </a:solidFill>
      </dgm:spPr>
      <dgm:t>
        <a:bodyPr/>
        <a:lstStyle/>
        <a:p>
          <a:r>
            <a:rPr lang="en-US" dirty="0"/>
            <a:t>1</a:t>
          </a:r>
          <a:endParaRPr lang="en-ID" dirty="0"/>
        </a:p>
      </dgm:t>
    </dgm:pt>
    <dgm:pt modelId="{73647515-3B43-46AA-B57E-43DD78BC907F}" type="parTrans" cxnId="{CE5269D7-F921-4BCF-AD6B-7E7DB5A6F7A2}">
      <dgm:prSet/>
      <dgm:spPr/>
      <dgm:t>
        <a:bodyPr/>
        <a:lstStyle/>
        <a:p>
          <a:endParaRPr lang="en-ID"/>
        </a:p>
      </dgm:t>
    </dgm:pt>
    <dgm:pt modelId="{FF0AF137-3144-4F05-B75A-7DABC5CE798B}" type="sibTrans" cxnId="{CE5269D7-F921-4BCF-AD6B-7E7DB5A6F7A2}">
      <dgm:prSet/>
      <dgm:spPr/>
      <dgm:t>
        <a:bodyPr/>
        <a:lstStyle/>
        <a:p>
          <a:endParaRPr lang="en-ID"/>
        </a:p>
      </dgm:t>
    </dgm:pt>
    <dgm:pt modelId="{644C9B90-CD17-4190-B195-F62BECDC3BD6}">
      <dgm:prSet phldrT="[Text]" custT="1"/>
      <dgm:spPr>
        <a:solidFill>
          <a:schemeClr val="accent2">
            <a:lumMod val="75000"/>
          </a:schemeClr>
        </a:solidFill>
      </dgm:spPr>
      <dgm:t>
        <a:bodyPr/>
        <a:lstStyle/>
        <a:p>
          <a:r>
            <a:rPr lang="en-US" sz="2400" dirty="0">
              <a:solidFill>
                <a:schemeClr val="bg1"/>
              </a:solidFill>
            </a:rPr>
            <a:t>DEFINISI HUKUM KESEHATAN</a:t>
          </a:r>
          <a:endParaRPr lang="en-ID" sz="2400" dirty="0">
            <a:solidFill>
              <a:schemeClr val="bg1"/>
            </a:solidFill>
          </a:endParaRPr>
        </a:p>
      </dgm:t>
    </dgm:pt>
    <dgm:pt modelId="{B6A8C03B-CD67-443E-9104-DCBB76AB783B}" type="parTrans" cxnId="{8ABD08B4-0B72-44B8-ADEF-5CA06D63E018}">
      <dgm:prSet/>
      <dgm:spPr/>
      <dgm:t>
        <a:bodyPr/>
        <a:lstStyle/>
        <a:p>
          <a:endParaRPr lang="en-ID"/>
        </a:p>
      </dgm:t>
    </dgm:pt>
    <dgm:pt modelId="{3C996722-9E72-40EB-9893-E86A49104FB1}" type="sibTrans" cxnId="{8ABD08B4-0B72-44B8-ADEF-5CA06D63E018}">
      <dgm:prSet/>
      <dgm:spPr/>
      <dgm:t>
        <a:bodyPr/>
        <a:lstStyle/>
        <a:p>
          <a:endParaRPr lang="en-ID"/>
        </a:p>
      </dgm:t>
    </dgm:pt>
    <dgm:pt modelId="{265689D5-99E8-4DDC-BFA9-D7B7E07BAB3F}">
      <dgm:prSet phldrT="[Text]"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r>
            <a:rPr lang="en-US" dirty="0">
              <a:solidFill>
                <a:schemeClr val="tx1"/>
              </a:solidFill>
            </a:rPr>
            <a:t>2</a:t>
          </a:r>
          <a:endParaRPr lang="en-ID" dirty="0">
            <a:solidFill>
              <a:schemeClr val="tx1"/>
            </a:solidFill>
          </a:endParaRPr>
        </a:p>
      </dgm:t>
    </dgm:pt>
    <dgm:pt modelId="{108965FA-BB76-429E-8AB7-53F89918BD18}" type="parTrans" cxnId="{633C1178-ECDD-4A3B-BFFC-A261F8C420FB}">
      <dgm:prSet/>
      <dgm:spPr/>
      <dgm:t>
        <a:bodyPr/>
        <a:lstStyle/>
        <a:p>
          <a:endParaRPr lang="en-ID"/>
        </a:p>
      </dgm:t>
    </dgm:pt>
    <dgm:pt modelId="{2EE0ACF1-31C5-4762-BB3D-D3FD39C91913}" type="sibTrans" cxnId="{633C1178-ECDD-4A3B-BFFC-A261F8C420FB}">
      <dgm:prSet/>
      <dgm:spPr/>
      <dgm:t>
        <a:bodyPr/>
        <a:lstStyle/>
        <a:p>
          <a:endParaRPr lang="en-ID"/>
        </a:p>
      </dgm:t>
    </dgm:pt>
    <dgm:pt modelId="{CFF1B709-5520-4944-90CB-BC6EB0845CFE}">
      <dgm:prSet phldrT="[Text]"/>
      <dgm:spPr>
        <a:solidFill>
          <a:schemeClr val="accent2">
            <a:lumMod val="40000"/>
            <a:lumOff val="60000"/>
          </a:schemeClr>
        </a:solidFill>
      </dgm:spPr>
      <dgm:t>
        <a:bodyPr/>
        <a:lstStyle/>
        <a:p>
          <a:r>
            <a:rPr lang="en-US" dirty="0"/>
            <a:t>HUKUM KESEHATAN SEBAGAI MATAKULIAH</a:t>
          </a:r>
          <a:endParaRPr lang="en-ID" dirty="0"/>
        </a:p>
      </dgm:t>
    </dgm:pt>
    <dgm:pt modelId="{D310E15A-4987-4DD9-83D7-F2CFAA3C37EF}" type="parTrans" cxnId="{9D4887B6-2D9B-4A6C-8559-9479F41DC701}">
      <dgm:prSet/>
      <dgm:spPr/>
      <dgm:t>
        <a:bodyPr/>
        <a:lstStyle/>
        <a:p>
          <a:endParaRPr lang="en-ID"/>
        </a:p>
      </dgm:t>
    </dgm:pt>
    <dgm:pt modelId="{7831A6F3-419C-4D6C-B4AF-29902060D97A}" type="sibTrans" cxnId="{9D4887B6-2D9B-4A6C-8559-9479F41DC701}">
      <dgm:prSet/>
      <dgm:spPr/>
      <dgm:t>
        <a:bodyPr/>
        <a:lstStyle/>
        <a:p>
          <a:endParaRPr lang="en-ID"/>
        </a:p>
      </dgm:t>
    </dgm:pt>
    <dgm:pt modelId="{03C771CC-C111-4D61-96A5-845EA9B2436B}">
      <dgm:prSet phldrT="[Text]"/>
      <dgm:spPr>
        <a:solidFill>
          <a:schemeClr val="accent3">
            <a:lumMod val="20000"/>
            <a:lumOff val="80000"/>
          </a:schemeClr>
        </a:solidFill>
      </dgm:spPr>
      <dgm:t>
        <a:bodyPr/>
        <a:lstStyle/>
        <a:p>
          <a:r>
            <a:rPr lang="en-US" dirty="0">
              <a:solidFill>
                <a:schemeClr val="tx1"/>
              </a:solidFill>
            </a:rPr>
            <a:t>3</a:t>
          </a:r>
          <a:endParaRPr lang="en-ID" dirty="0">
            <a:solidFill>
              <a:schemeClr val="tx1"/>
            </a:solidFill>
          </a:endParaRPr>
        </a:p>
      </dgm:t>
    </dgm:pt>
    <dgm:pt modelId="{DD123E94-739C-4A52-9F41-AC3C265EE5ED}" type="parTrans" cxnId="{B7B3A499-CEB6-4489-B582-8B8E72F38222}">
      <dgm:prSet/>
      <dgm:spPr/>
      <dgm:t>
        <a:bodyPr/>
        <a:lstStyle/>
        <a:p>
          <a:endParaRPr lang="en-ID"/>
        </a:p>
      </dgm:t>
    </dgm:pt>
    <dgm:pt modelId="{F4DAE968-912B-4054-9071-867B86FB0A4F}" type="sibTrans" cxnId="{B7B3A499-CEB6-4489-B582-8B8E72F38222}">
      <dgm:prSet/>
      <dgm:spPr/>
      <dgm:t>
        <a:bodyPr/>
        <a:lstStyle/>
        <a:p>
          <a:endParaRPr lang="en-ID"/>
        </a:p>
      </dgm:t>
    </dgm:pt>
    <dgm:pt modelId="{AB76337D-CF01-450F-B400-C84DE43BFBD6}">
      <dgm:prSet phldrT="[Text]"/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r>
            <a:rPr lang="en-US" dirty="0"/>
            <a:t>HUKUM KESEHATAN SEBAGAI PROGRAM STUDI</a:t>
          </a:r>
          <a:endParaRPr lang="en-ID" dirty="0"/>
        </a:p>
      </dgm:t>
    </dgm:pt>
    <dgm:pt modelId="{FEFA0B22-4676-4BB2-924E-75F8A40CBFFB}" type="parTrans" cxnId="{30987347-0170-4D68-8227-948F82844F91}">
      <dgm:prSet/>
      <dgm:spPr/>
      <dgm:t>
        <a:bodyPr/>
        <a:lstStyle/>
        <a:p>
          <a:endParaRPr lang="en-ID"/>
        </a:p>
      </dgm:t>
    </dgm:pt>
    <dgm:pt modelId="{60DDD505-5ECB-4BDE-87D9-77C891F631AB}" type="sibTrans" cxnId="{30987347-0170-4D68-8227-948F82844F91}">
      <dgm:prSet/>
      <dgm:spPr/>
      <dgm:t>
        <a:bodyPr/>
        <a:lstStyle/>
        <a:p>
          <a:endParaRPr lang="en-ID"/>
        </a:p>
      </dgm:t>
    </dgm:pt>
    <dgm:pt modelId="{657B971C-D601-49CC-9A3A-213F7B27507B}" type="pres">
      <dgm:prSet presAssocID="{34593170-B360-4EA5-A28B-DA0B1D8834B3}" presName="Name0" presStyleCnt="0">
        <dgm:presLayoutVars>
          <dgm:chMax val="5"/>
          <dgm:chPref val="5"/>
          <dgm:dir/>
          <dgm:animLvl val="lvl"/>
        </dgm:presLayoutVars>
      </dgm:prSet>
      <dgm:spPr/>
    </dgm:pt>
    <dgm:pt modelId="{51D28A68-C180-43CF-A004-D45175E756D6}" type="pres">
      <dgm:prSet presAssocID="{9AB99211-652F-4044-9D85-0946561C3566}" presName="parentText1" presStyleLbl="node1" presStyleIdx="0" presStyleCnt="3">
        <dgm:presLayoutVars>
          <dgm:chMax/>
          <dgm:chPref val="3"/>
          <dgm:bulletEnabled val="1"/>
        </dgm:presLayoutVars>
      </dgm:prSet>
      <dgm:spPr/>
    </dgm:pt>
    <dgm:pt modelId="{36F87B1F-7603-4EC7-9D3D-C8FADB4D91D3}" type="pres">
      <dgm:prSet presAssocID="{9AB99211-652F-4044-9D85-0946561C3566}" presName="childText1" presStyleLbl="solidAlignAcc1" presStyleIdx="0" presStyleCnt="3">
        <dgm:presLayoutVars>
          <dgm:chMax val="0"/>
          <dgm:chPref val="0"/>
          <dgm:bulletEnabled val="1"/>
        </dgm:presLayoutVars>
      </dgm:prSet>
      <dgm:spPr/>
    </dgm:pt>
    <dgm:pt modelId="{484A95C7-7339-43D1-8C69-C0CBB63E5D0D}" type="pres">
      <dgm:prSet presAssocID="{265689D5-99E8-4DDC-BFA9-D7B7E07BAB3F}" presName="parentText2" presStyleLbl="node1" presStyleIdx="1" presStyleCnt="3" custLinFactNeighborX="-697" custLinFactNeighborY="5869">
        <dgm:presLayoutVars>
          <dgm:chMax/>
          <dgm:chPref val="3"/>
          <dgm:bulletEnabled val="1"/>
        </dgm:presLayoutVars>
      </dgm:prSet>
      <dgm:spPr/>
    </dgm:pt>
    <dgm:pt modelId="{5213CAC7-D10D-4AEE-90BA-7EDA9DAB1A9A}" type="pres">
      <dgm:prSet presAssocID="{265689D5-99E8-4DDC-BFA9-D7B7E07BAB3F}" presName="childText2" presStyleLbl="solidAlignAcc1" presStyleIdx="1" presStyleCnt="3">
        <dgm:presLayoutVars>
          <dgm:chMax val="0"/>
          <dgm:chPref val="0"/>
          <dgm:bulletEnabled val="1"/>
        </dgm:presLayoutVars>
      </dgm:prSet>
      <dgm:spPr/>
    </dgm:pt>
    <dgm:pt modelId="{A1CDDBED-5133-4A08-9FE1-7DC57B684765}" type="pres">
      <dgm:prSet presAssocID="{03C771CC-C111-4D61-96A5-845EA9B2436B}" presName="parentText3" presStyleLbl="node1" presStyleIdx="2" presStyleCnt="3">
        <dgm:presLayoutVars>
          <dgm:chMax/>
          <dgm:chPref val="3"/>
          <dgm:bulletEnabled val="1"/>
        </dgm:presLayoutVars>
      </dgm:prSet>
      <dgm:spPr/>
    </dgm:pt>
    <dgm:pt modelId="{7C11BD83-8343-47B5-8127-8A51E1A82832}" type="pres">
      <dgm:prSet presAssocID="{03C771CC-C111-4D61-96A5-845EA9B2436B}" presName="childText3" presStyleLbl="solidAlignAcc1" presStyleIdx="2" presStyleCnt="3">
        <dgm:presLayoutVars>
          <dgm:chMax val="0"/>
          <dgm:chPref val="0"/>
          <dgm:bulletEnabled val="1"/>
        </dgm:presLayoutVars>
      </dgm:prSet>
      <dgm:spPr/>
    </dgm:pt>
  </dgm:ptLst>
  <dgm:cxnLst>
    <dgm:cxn modelId="{9FA74C35-7D08-4A4A-B1EE-B95D2DCDB3FF}" type="presOf" srcId="{34593170-B360-4EA5-A28B-DA0B1D8834B3}" destId="{657B971C-D601-49CC-9A3A-213F7B27507B}" srcOrd="0" destOrd="0" presId="urn:microsoft.com/office/officeart/2009/3/layout/IncreasingArrowsProcess"/>
    <dgm:cxn modelId="{30987347-0170-4D68-8227-948F82844F91}" srcId="{03C771CC-C111-4D61-96A5-845EA9B2436B}" destId="{AB76337D-CF01-450F-B400-C84DE43BFBD6}" srcOrd="0" destOrd="0" parTransId="{FEFA0B22-4676-4BB2-924E-75F8A40CBFFB}" sibTransId="{60DDD505-5ECB-4BDE-87D9-77C891F631AB}"/>
    <dgm:cxn modelId="{ED29BD47-9874-4721-B793-48215B592D7B}" type="presOf" srcId="{CFF1B709-5520-4944-90CB-BC6EB0845CFE}" destId="{5213CAC7-D10D-4AEE-90BA-7EDA9DAB1A9A}" srcOrd="0" destOrd="0" presId="urn:microsoft.com/office/officeart/2009/3/layout/IncreasingArrowsProcess"/>
    <dgm:cxn modelId="{324D214E-FF39-4B79-A4A9-E6DDED54A209}" type="presOf" srcId="{265689D5-99E8-4DDC-BFA9-D7B7E07BAB3F}" destId="{484A95C7-7339-43D1-8C69-C0CBB63E5D0D}" srcOrd="0" destOrd="0" presId="urn:microsoft.com/office/officeart/2009/3/layout/IncreasingArrowsProcess"/>
    <dgm:cxn modelId="{D1F3D271-357C-45CD-8061-E0E4743EC8B9}" type="presOf" srcId="{644C9B90-CD17-4190-B195-F62BECDC3BD6}" destId="{36F87B1F-7603-4EC7-9D3D-C8FADB4D91D3}" srcOrd="0" destOrd="0" presId="urn:microsoft.com/office/officeart/2009/3/layout/IncreasingArrowsProcess"/>
    <dgm:cxn modelId="{633C1178-ECDD-4A3B-BFFC-A261F8C420FB}" srcId="{34593170-B360-4EA5-A28B-DA0B1D8834B3}" destId="{265689D5-99E8-4DDC-BFA9-D7B7E07BAB3F}" srcOrd="1" destOrd="0" parTransId="{108965FA-BB76-429E-8AB7-53F89918BD18}" sibTransId="{2EE0ACF1-31C5-4762-BB3D-D3FD39C91913}"/>
    <dgm:cxn modelId="{8A9E5487-5F01-4D68-90E0-C7C9B63745CE}" type="presOf" srcId="{AB76337D-CF01-450F-B400-C84DE43BFBD6}" destId="{7C11BD83-8343-47B5-8127-8A51E1A82832}" srcOrd="0" destOrd="0" presId="urn:microsoft.com/office/officeart/2009/3/layout/IncreasingArrowsProcess"/>
    <dgm:cxn modelId="{B7B3A499-CEB6-4489-B582-8B8E72F38222}" srcId="{34593170-B360-4EA5-A28B-DA0B1D8834B3}" destId="{03C771CC-C111-4D61-96A5-845EA9B2436B}" srcOrd="2" destOrd="0" parTransId="{DD123E94-739C-4A52-9F41-AC3C265EE5ED}" sibTransId="{F4DAE968-912B-4054-9071-867B86FB0A4F}"/>
    <dgm:cxn modelId="{8ABD08B4-0B72-44B8-ADEF-5CA06D63E018}" srcId="{9AB99211-652F-4044-9D85-0946561C3566}" destId="{644C9B90-CD17-4190-B195-F62BECDC3BD6}" srcOrd="0" destOrd="0" parTransId="{B6A8C03B-CD67-443E-9104-DCBB76AB783B}" sibTransId="{3C996722-9E72-40EB-9893-E86A49104FB1}"/>
    <dgm:cxn modelId="{9D4887B6-2D9B-4A6C-8559-9479F41DC701}" srcId="{265689D5-99E8-4DDC-BFA9-D7B7E07BAB3F}" destId="{CFF1B709-5520-4944-90CB-BC6EB0845CFE}" srcOrd="0" destOrd="0" parTransId="{D310E15A-4987-4DD9-83D7-F2CFAA3C37EF}" sibTransId="{7831A6F3-419C-4D6C-B4AF-29902060D97A}"/>
    <dgm:cxn modelId="{CE5269D7-F921-4BCF-AD6B-7E7DB5A6F7A2}" srcId="{34593170-B360-4EA5-A28B-DA0B1D8834B3}" destId="{9AB99211-652F-4044-9D85-0946561C3566}" srcOrd="0" destOrd="0" parTransId="{73647515-3B43-46AA-B57E-43DD78BC907F}" sibTransId="{FF0AF137-3144-4F05-B75A-7DABC5CE798B}"/>
    <dgm:cxn modelId="{3F4694DE-8179-4324-8BCB-D2034ABCEA8B}" type="presOf" srcId="{9AB99211-652F-4044-9D85-0946561C3566}" destId="{51D28A68-C180-43CF-A004-D45175E756D6}" srcOrd="0" destOrd="0" presId="urn:microsoft.com/office/officeart/2009/3/layout/IncreasingArrowsProcess"/>
    <dgm:cxn modelId="{940ADDFC-1BFF-4E71-BF55-39D66925319D}" type="presOf" srcId="{03C771CC-C111-4D61-96A5-845EA9B2436B}" destId="{A1CDDBED-5133-4A08-9FE1-7DC57B684765}" srcOrd="0" destOrd="0" presId="urn:microsoft.com/office/officeart/2009/3/layout/IncreasingArrowsProcess"/>
    <dgm:cxn modelId="{EE005C35-9CBB-430F-AA54-F7BD9891DA62}" type="presParOf" srcId="{657B971C-D601-49CC-9A3A-213F7B27507B}" destId="{51D28A68-C180-43CF-A004-D45175E756D6}" srcOrd="0" destOrd="0" presId="urn:microsoft.com/office/officeart/2009/3/layout/IncreasingArrowsProcess"/>
    <dgm:cxn modelId="{6FB5060E-EDD8-40ED-8062-160BFF90B864}" type="presParOf" srcId="{657B971C-D601-49CC-9A3A-213F7B27507B}" destId="{36F87B1F-7603-4EC7-9D3D-C8FADB4D91D3}" srcOrd="1" destOrd="0" presId="urn:microsoft.com/office/officeart/2009/3/layout/IncreasingArrowsProcess"/>
    <dgm:cxn modelId="{FF3D55D0-B0A0-47A0-A7DA-E5B6390F801B}" type="presParOf" srcId="{657B971C-D601-49CC-9A3A-213F7B27507B}" destId="{484A95C7-7339-43D1-8C69-C0CBB63E5D0D}" srcOrd="2" destOrd="0" presId="urn:microsoft.com/office/officeart/2009/3/layout/IncreasingArrowsProcess"/>
    <dgm:cxn modelId="{BCD01001-37B2-4ACC-8B46-DFE510C52F77}" type="presParOf" srcId="{657B971C-D601-49CC-9A3A-213F7B27507B}" destId="{5213CAC7-D10D-4AEE-90BA-7EDA9DAB1A9A}" srcOrd="3" destOrd="0" presId="urn:microsoft.com/office/officeart/2009/3/layout/IncreasingArrowsProcess"/>
    <dgm:cxn modelId="{C8B96CE1-14C7-4AA4-B311-3FFAE39579FA}" type="presParOf" srcId="{657B971C-D601-49CC-9A3A-213F7B27507B}" destId="{A1CDDBED-5133-4A08-9FE1-7DC57B684765}" srcOrd="4" destOrd="0" presId="urn:microsoft.com/office/officeart/2009/3/layout/IncreasingArrowsProcess"/>
    <dgm:cxn modelId="{05520420-E3E9-46BF-B71D-B9F16336736F}" type="presParOf" srcId="{657B971C-D601-49CC-9A3A-213F7B27507B}" destId="{7C11BD83-8343-47B5-8127-8A51E1A82832}" srcOrd="5" destOrd="0" presId="urn:microsoft.com/office/officeart/2009/3/layout/IncreasingArrows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2F18D034-4614-453D-9AA8-743E90B2582B}" type="doc">
      <dgm:prSet loTypeId="urn:microsoft.com/office/officeart/2005/8/layout/h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ID"/>
        </a:p>
      </dgm:t>
    </dgm:pt>
    <dgm:pt modelId="{AA1BC0DC-E8AC-40DA-9D02-EB4A828EF72B}">
      <dgm:prSet phldrT="[Text]"/>
      <dgm:spPr>
        <a:solidFill>
          <a:srgbClr val="00B050"/>
        </a:solidFill>
      </dgm:spPr>
      <dgm:t>
        <a:bodyPr/>
        <a:lstStyle/>
        <a:p>
          <a:r>
            <a:rPr lang="en-US" b="1" dirty="0"/>
            <a:t>PERMENDIKTI NOMOR 15 TH 2017 TENTANG PENAMAAN PRODI PADA PERGURUAN TINGGI</a:t>
          </a:r>
          <a:endParaRPr lang="en-ID" dirty="0"/>
        </a:p>
      </dgm:t>
    </dgm:pt>
    <dgm:pt modelId="{6F632692-B537-4A58-9AE3-D07FB82F7D62}" type="parTrans" cxnId="{53E4690D-1CA0-417A-91C8-0F58E86DD64D}">
      <dgm:prSet/>
      <dgm:spPr/>
      <dgm:t>
        <a:bodyPr/>
        <a:lstStyle/>
        <a:p>
          <a:endParaRPr lang="en-ID"/>
        </a:p>
      </dgm:t>
    </dgm:pt>
    <dgm:pt modelId="{32145C2B-666D-4A18-84EE-B154D587160E}" type="sibTrans" cxnId="{53E4690D-1CA0-417A-91C8-0F58E86DD64D}">
      <dgm:prSet/>
      <dgm:spPr/>
      <dgm:t>
        <a:bodyPr/>
        <a:lstStyle/>
        <a:p>
          <a:endParaRPr lang="en-ID"/>
        </a:p>
      </dgm:t>
    </dgm:pt>
    <dgm:pt modelId="{24433BE9-472A-4D21-89A4-48099E968B66}">
      <dgm:prSet phldrT="[Text]" custT="1"/>
      <dgm:spPr>
        <a:solidFill>
          <a:srgbClr val="FF0000"/>
        </a:solidFill>
      </dgm:spPr>
      <dgm:t>
        <a:bodyPr/>
        <a:lstStyle/>
        <a:p>
          <a:pPr algn="l"/>
          <a:r>
            <a:rPr lang="en-US" sz="1600" b="1" dirty="0"/>
            <a:t>KEPMEN RISTEK DIKTI NO 257/M/KPT/2017 TENTANG NAMA PROGRAM STUDI PADA PERGURUAN TUINGGI</a:t>
          </a:r>
          <a:endParaRPr lang="en-ID" sz="1600" dirty="0"/>
        </a:p>
      </dgm:t>
    </dgm:pt>
    <dgm:pt modelId="{42F03C2F-4FBA-4611-96F6-B23FD332C1F2}" type="parTrans" cxnId="{87CD1C1B-4663-4D17-A474-A83CAE07B5C6}">
      <dgm:prSet/>
      <dgm:spPr/>
      <dgm:t>
        <a:bodyPr/>
        <a:lstStyle/>
        <a:p>
          <a:endParaRPr lang="en-ID"/>
        </a:p>
      </dgm:t>
    </dgm:pt>
    <dgm:pt modelId="{1380F63E-CE81-47E6-B0C7-95FBBBBF0DC6}" type="sibTrans" cxnId="{87CD1C1B-4663-4D17-A474-A83CAE07B5C6}">
      <dgm:prSet/>
      <dgm:spPr/>
      <dgm:t>
        <a:bodyPr/>
        <a:lstStyle/>
        <a:p>
          <a:endParaRPr lang="en-ID"/>
        </a:p>
      </dgm:t>
    </dgm:pt>
    <dgm:pt modelId="{9E873134-95FE-4CCF-97EE-BDE4743A8190}">
      <dgm:prSet phldrT="[Text]"/>
      <dgm:spPr/>
      <dgm:t>
        <a:bodyPr/>
        <a:lstStyle/>
        <a:p>
          <a:r>
            <a:rPr lang="en-US" dirty="0"/>
            <a:t>LAMPIRAN I</a:t>
          </a:r>
          <a:endParaRPr lang="en-ID" dirty="0"/>
        </a:p>
        <a:p>
          <a:r>
            <a:rPr lang="en-US" dirty="0"/>
            <a:t>HURUF J </a:t>
          </a:r>
          <a:r>
            <a:rPr lang="en-US" dirty="0" err="1"/>
            <a:t>Nomor</a:t>
          </a:r>
          <a:r>
            <a:rPr lang="en-US" dirty="0"/>
            <a:t> </a:t>
          </a:r>
          <a:r>
            <a:rPr lang="en-US" dirty="0" err="1"/>
            <a:t>Urut</a:t>
          </a:r>
          <a:r>
            <a:rPr lang="en-US" dirty="0"/>
            <a:t> 46 </a:t>
          </a:r>
          <a:endParaRPr lang="en-ID" dirty="0"/>
        </a:p>
        <a:p>
          <a:r>
            <a:rPr lang="en-US" dirty="0"/>
            <a:t>Nama </a:t>
          </a:r>
          <a:r>
            <a:rPr lang="en-US" dirty="0" err="1"/>
            <a:t>prodi</a:t>
          </a:r>
          <a:r>
            <a:rPr lang="en-US" dirty="0"/>
            <a:t>:  Hukum Kesehatan (Health Law) </a:t>
          </a:r>
          <a:r>
            <a:rPr lang="en-US" dirty="0" err="1"/>
            <a:t>Jenjang</a:t>
          </a:r>
          <a:r>
            <a:rPr lang="en-US" dirty="0"/>
            <a:t> MAGISTER </a:t>
          </a:r>
          <a:r>
            <a:rPr lang="en-US" dirty="0" err="1"/>
            <a:t>Gelar</a:t>
          </a:r>
          <a:r>
            <a:rPr lang="en-US" dirty="0"/>
            <a:t> MH</a:t>
          </a:r>
          <a:endParaRPr lang="en-ID" dirty="0"/>
        </a:p>
      </dgm:t>
    </dgm:pt>
    <dgm:pt modelId="{9E966B61-0639-4279-85DF-14D3EEE38D50}" type="parTrans" cxnId="{E071A689-C3FC-4773-A694-DD4A7678AB2B}">
      <dgm:prSet/>
      <dgm:spPr/>
      <dgm:t>
        <a:bodyPr/>
        <a:lstStyle/>
        <a:p>
          <a:endParaRPr lang="en-ID"/>
        </a:p>
      </dgm:t>
    </dgm:pt>
    <dgm:pt modelId="{20C8C562-9C87-4BA0-9FE8-021428626307}" type="sibTrans" cxnId="{E071A689-C3FC-4773-A694-DD4A7678AB2B}">
      <dgm:prSet/>
      <dgm:spPr/>
      <dgm:t>
        <a:bodyPr/>
        <a:lstStyle/>
        <a:p>
          <a:endParaRPr lang="en-ID"/>
        </a:p>
      </dgm:t>
    </dgm:pt>
    <dgm:pt modelId="{874789FD-4D63-4DDD-94DD-746321994EDB}" type="pres">
      <dgm:prSet presAssocID="{2F18D034-4614-453D-9AA8-743E90B2582B}" presName="Name0" presStyleCnt="0">
        <dgm:presLayoutVars>
          <dgm:dir/>
          <dgm:resizeHandles val="exact"/>
        </dgm:presLayoutVars>
      </dgm:prSet>
      <dgm:spPr/>
    </dgm:pt>
    <dgm:pt modelId="{83BC1FFE-AB77-44E7-9FCC-2BDE1E1C451D}" type="pres">
      <dgm:prSet presAssocID="{AA1BC0DC-E8AC-40DA-9D02-EB4A828EF72B}" presName="node" presStyleLbl="node1" presStyleIdx="0" presStyleCnt="3" custLinFactX="-24812" custLinFactNeighborX="-100000" custLinFactNeighborY="3932">
        <dgm:presLayoutVars>
          <dgm:bulletEnabled val="1"/>
        </dgm:presLayoutVars>
      </dgm:prSet>
      <dgm:spPr/>
    </dgm:pt>
    <dgm:pt modelId="{ED394CF9-F5D4-408F-90AA-4FD0C4605593}" type="pres">
      <dgm:prSet presAssocID="{32145C2B-666D-4A18-84EE-B154D587160E}" presName="sibTrans" presStyleCnt="0"/>
      <dgm:spPr/>
    </dgm:pt>
    <dgm:pt modelId="{A083E171-2F2E-46A7-89C0-5F315A04829B}" type="pres">
      <dgm:prSet presAssocID="{24433BE9-472A-4D21-89A4-48099E968B66}" presName="node" presStyleLbl="node1" presStyleIdx="1" presStyleCnt="3">
        <dgm:presLayoutVars>
          <dgm:bulletEnabled val="1"/>
        </dgm:presLayoutVars>
      </dgm:prSet>
      <dgm:spPr/>
    </dgm:pt>
    <dgm:pt modelId="{863BE9CC-FE7D-47A9-9FAE-24C0668DA699}" type="pres">
      <dgm:prSet presAssocID="{1380F63E-CE81-47E6-B0C7-95FBBBBF0DC6}" presName="sibTrans" presStyleCnt="0"/>
      <dgm:spPr/>
    </dgm:pt>
    <dgm:pt modelId="{8FFE93F6-805F-4905-9C8C-D0412EF21205}" type="pres">
      <dgm:prSet presAssocID="{9E873134-95FE-4CCF-97EE-BDE4743A8190}" presName="node" presStyleLbl="node1" presStyleIdx="2" presStyleCnt="3">
        <dgm:presLayoutVars>
          <dgm:bulletEnabled val="1"/>
        </dgm:presLayoutVars>
      </dgm:prSet>
      <dgm:spPr/>
    </dgm:pt>
  </dgm:ptLst>
  <dgm:cxnLst>
    <dgm:cxn modelId="{53E4690D-1CA0-417A-91C8-0F58E86DD64D}" srcId="{2F18D034-4614-453D-9AA8-743E90B2582B}" destId="{AA1BC0DC-E8AC-40DA-9D02-EB4A828EF72B}" srcOrd="0" destOrd="0" parTransId="{6F632692-B537-4A58-9AE3-D07FB82F7D62}" sibTransId="{32145C2B-666D-4A18-84EE-B154D587160E}"/>
    <dgm:cxn modelId="{87CD1C1B-4663-4D17-A474-A83CAE07B5C6}" srcId="{2F18D034-4614-453D-9AA8-743E90B2582B}" destId="{24433BE9-472A-4D21-89A4-48099E968B66}" srcOrd="1" destOrd="0" parTransId="{42F03C2F-4FBA-4611-96F6-B23FD332C1F2}" sibTransId="{1380F63E-CE81-47E6-B0C7-95FBBBBF0DC6}"/>
    <dgm:cxn modelId="{2FB3223E-A1AB-4E84-A326-230CFD8AABA0}" type="presOf" srcId="{2F18D034-4614-453D-9AA8-743E90B2582B}" destId="{874789FD-4D63-4DDD-94DD-746321994EDB}" srcOrd="0" destOrd="0" presId="urn:microsoft.com/office/officeart/2005/8/layout/hList6"/>
    <dgm:cxn modelId="{B556E645-A16D-49FD-856E-009F95B826B1}" type="presOf" srcId="{AA1BC0DC-E8AC-40DA-9D02-EB4A828EF72B}" destId="{83BC1FFE-AB77-44E7-9FCC-2BDE1E1C451D}" srcOrd="0" destOrd="0" presId="urn:microsoft.com/office/officeart/2005/8/layout/hList6"/>
    <dgm:cxn modelId="{E071A689-C3FC-4773-A694-DD4A7678AB2B}" srcId="{2F18D034-4614-453D-9AA8-743E90B2582B}" destId="{9E873134-95FE-4CCF-97EE-BDE4743A8190}" srcOrd="2" destOrd="0" parTransId="{9E966B61-0639-4279-85DF-14D3EEE38D50}" sibTransId="{20C8C562-9C87-4BA0-9FE8-021428626307}"/>
    <dgm:cxn modelId="{E0B9DFD8-8ABD-486D-8CD2-9B4404B85048}" type="presOf" srcId="{24433BE9-472A-4D21-89A4-48099E968B66}" destId="{A083E171-2F2E-46A7-89C0-5F315A04829B}" srcOrd="0" destOrd="0" presId="urn:microsoft.com/office/officeart/2005/8/layout/hList6"/>
    <dgm:cxn modelId="{B640EEEF-52D5-4218-80AA-74812B666588}" type="presOf" srcId="{9E873134-95FE-4CCF-97EE-BDE4743A8190}" destId="{8FFE93F6-805F-4905-9C8C-D0412EF21205}" srcOrd="0" destOrd="0" presId="urn:microsoft.com/office/officeart/2005/8/layout/hList6"/>
    <dgm:cxn modelId="{9CB3657C-ACA6-48D4-BE48-94B2A85C8CCF}" type="presParOf" srcId="{874789FD-4D63-4DDD-94DD-746321994EDB}" destId="{83BC1FFE-AB77-44E7-9FCC-2BDE1E1C451D}" srcOrd="0" destOrd="0" presId="urn:microsoft.com/office/officeart/2005/8/layout/hList6"/>
    <dgm:cxn modelId="{205EBEC8-FC7C-40DC-8330-0DC89BD229E4}" type="presParOf" srcId="{874789FD-4D63-4DDD-94DD-746321994EDB}" destId="{ED394CF9-F5D4-408F-90AA-4FD0C4605593}" srcOrd="1" destOrd="0" presId="urn:microsoft.com/office/officeart/2005/8/layout/hList6"/>
    <dgm:cxn modelId="{B0EEEB69-C894-4A99-ABB1-C39C5483FB8E}" type="presParOf" srcId="{874789FD-4D63-4DDD-94DD-746321994EDB}" destId="{A083E171-2F2E-46A7-89C0-5F315A04829B}" srcOrd="2" destOrd="0" presId="urn:microsoft.com/office/officeart/2005/8/layout/hList6"/>
    <dgm:cxn modelId="{A44A99EF-1CE7-4597-A564-185CA94B82B2}" type="presParOf" srcId="{874789FD-4D63-4DDD-94DD-746321994EDB}" destId="{863BE9CC-FE7D-47A9-9FAE-24C0668DA699}" srcOrd="3" destOrd="0" presId="urn:microsoft.com/office/officeart/2005/8/layout/hList6"/>
    <dgm:cxn modelId="{317ADCE0-721A-4445-9D6F-311153CD1442}" type="presParOf" srcId="{874789FD-4D63-4DDD-94DD-746321994EDB}" destId="{8FFE93F6-805F-4905-9C8C-D0412EF21205}" srcOrd="4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2F18D034-4614-453D-9AA8-743E90B2582B}" type="doc">
      <dgm:prSet loTypeId="urn:microsoft.com/office/officeart/2005/8/layout/h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ID"/>
        </a:p>
      </dgm:t>
    </dgm:pt>
    <dgm:pt modelId="{AA1BC0DC-E8AC-40DA-9D02-EB4A828EF72B}">
      <dgm:prSet phldrT="[Text]"/>
      <dgm:spPr>
        <a:solidFill>
          <a:srgbClr val="FFFF00"/>
        </a:solidFill>
      </dgm:spPr>
      <dgm:t>
        <a:bodyPr/>
        <a:lstStyle/>
        <a:p>
          <a:r>
            <a:rPr lang="en-US" dirty="0">
              <a:solidFill>
                <a:schemeClr val="tx1"/>
              </a:solidFill>
            </a:rPr>
            <a:t>Keputusan Menteri </a:t>
          </a:r>
          <a:r>
            <a:rPr lang="en-US" dirty="0" err="1">
              <a:solidFill>
                <a:schemeClr val="tx1"/>
              </a:solidFill>
            </a:rPr>
            <a:t>Riset</a:t>
          </a:r>
          <a:r>
            <a:rPr lang="en-US" dirty="0">
              <a:solidFill>
                <a:schemeClr val="tx1"/>
              </a:solidFill>
            </a:rPr>
            <a:t>, </a:t>
          </a:r>
          <a:r>
            <a:rPr lang="en-US" dirty="0" err="1">
              <a:solidFill>
                <a:schemeClr val="tx1"/>
              </a:solidFill>
            </a:rPr>
            <a:t>Teknologi</a:t>
          </a:r>
          <a:r>
            <a:rPr lang="en-US" dirty="0">
              <a:solidFill>
                <a:schemeClr val="tx1"/>
              </a:solidFill>
            </a:rPr>
            <a:t>, dan Pendidikan Tinggi </a:t>
          </a:r>
          <a:r>
            <a:rPr lang="en-US" dirty="0" err="1">
              <a:solidFill>
                <a:schemeClr val="tx1"/>
              </a:solidFill>
            </a:rPr>
            <a:t>Nomor</a:t>
          </a:r>
          <a:r>
            <a:rPr lang="en-US" dirty="0">
              <a:solidFill>
                <a:schemeClr val="tx1"/>
              </a:solidFill>
            </a:rPr>
            <a:t> 57/M/KPT/2019 </a:t>
          </a:r>
          <a:r>
            <a:rPr lang="en-US" dirty="0" err="1">
              <a:solidFill>
                <a:schemeClr val="tx1"/>
              </a:solidFill>
            </a:rPr>
            <a:t>tentang</a:t>
          </a:r>
          <a:r>
            <a:rPr lang="en-US" dirty="0">
              <a:solidFill>
                <a:schemeClr val="tx1"/>
              </a:solidFill>
            </a:rPr>
            <a:t> Nama Program </a:t>
          </a:r>
          <a:r>
            <a:rPr lang="en-US" dirty="0" err="1">
              <a:solidFill>
                <a:schemeClr val="tx1"/>
              </a:solidFill>
            </a:rPr>
            <a:t>Studi</a:t>
          </a:r>
          <a:r>
            <a:rPr lang="en-US" dirty="0">
              <a:solidFill>
                <a:schemeClr val="tx1"/>
              </a:solidFill>
            </a:rPr>
            <a:t> pada </a:t>
          </a:r>
          <a:r>
            <a:rPr lang="en-US" dirty="0" err="1">
              <a:solidFill>
                <a:schemeClr val="tx1"/>
              </a:solidFill>
            </a:rPr>
            <a:t>Perguruan</a:t>
          </a:r>
          <a:r>
            <a:rPr lang="en-US" dirty="0">
              <a:solidFill>
                <a:schemeClr val="tx1"/>
              </a:solidFill>
            </a:rPr>
            <a:t> </a:t>
          </a:r>
          <a:r>
            <a:rPr lang="en-US" dirty="0" err="1">
              <a:solidFill>
                <a:schemeClr val="tx1"/>
              </a:solidFill>
            </a:rPr>
            <a:t>Tingg</a:t>
          </a:r>
          <a:endParaRPr lang="en-ID" dirty="0">
            <a:solidFill>
              <a:schemeClr val="tx1"/>
            </a:solidFill>
          </a:endParaRPr>
        </a:p>
      </dgm:t>
    </dgm:pt>
    <dgm:pt modelId="{6F632692-B537-4A58-9AE3-D07FB82F7D62}" type="parTrans" cxnId="{53E4690D-1CA0-417A-91C8-0F58E86DD64D}">
      <dgm:prSet/>
      <dgm:spPr/>
      <dgm:t>
        <a:bodyPr/>
        <a:lstStyle/>
        <a:p>
          <a:endParaRPr lang="en-ID"/>
        </a:p>
      </dgm:t>
    </dgm:pt>
    <dgm:pt modelId="{32145C2B-666D-4A18-84EE-B154D587160E}" type="sibTrans" cxnId="{53E4690D-1CA0-417A-91C8-0F58E86DD64D}">
      <dgm:prSet/>
      <dgm:spPr/>
      <dgm:t>
        <a:bodyPr/>
        <a:lstStyle/>
        <a:p>
          <a:endParaRPr lang="en-ID"/>
        </a:p>
      </dgm:t>
    </dgm:pt>
    <dgm:pt modelId="{24433BE9-472A-4D21-89A4-48099E968B66}">
      <dgm:prSet phldrT="[Text]" custT="1"/>
      <dgm:spPr>
        <a:solidFill>
          <a:schemeClr val="accent6">
            <a:lumMod val="75000"/>
          </a:schemeClr>
        </a:solidFill>
      </dgm:spPr>
      <dgm:t>
        <a:bodyPr/>
        <a:lstStyle/>
        <a:p>
          <a:pPr algn="l"/>
          <a:endParaRPr lang="en-ID" sz="1600" dirty="0"/>
        </a:p>
        <a:p>
          <a:pPr algn="l"/>
          <a:r>
            <a:rPr lang="en-US" sz="1800" dirty="0"/>
            <a:t>KEPUTUSAN </a:t>
          </a:r>
          <a:r>
            <a:rPr lang="en-US" sz="1800" b="1" dirty="0"/>
            <a:t>DIRJEN BELMAWA</a:t>
          </a:r>
          <a:r>
            <a:rPr lang="en-US" sz="1800" dirty="0"/>
            <a:t> KEMENRISTEK DIKTI NOMOR 46/B/HK/2019 TENTANG DAFTAR NAMA PROGRAM STUDI PADA PERGURUAN TINGGI DIREKTUR JENDERAL PEMBELAJARAN DAN KEMAHASISWAAN</a:t>
          </a:r>
          <a:endParaRPr lang="en-ID" sz="1800" dirty="0"/>
        </a:p>
      </dgm:t>
    </dgm:pt>
    <dgm:pt modelId="{42F03C2F-4FBA-4611-96F6-B23FD332C1F2}" type="parTrans" cxnId="{87CD1C1B-4663-4D17-A474-A83CAE07B5C6}">
      <dgm:prSet/>
      <dgm:spPr/>
      <dgm:t>
        <a:bodyPr/>
        <a:lstStyle/>
        <a:p>
          <a:endParaRPr lang="en-ID"/>
        </a:p>
      </dgm:t>
    </dgm:pt>
    <dgm:pt modelId="{1380F63E-CE81-47E6-B0C7-95FBBBBF0DC6}" type="sibTrans" cxnId="{87CD1C1B-4663-4D17-A474-A83CAE07B5C6}">
      <dgm:prSet/>
      <dgm:spPr/>
      <dgm:t>
        <a:bodyPr/>
        <a:lstStyle/>
        <a:p>
          <a:endParaRPr lang="en-ID"/>
        </a:p>
      </dgm:t>
    </dgm:pt>
    <dgm:pt modelId="{9E873134-95FE-4CCF-97EE-BDE4743A8190}">
      <dgm:prSet phldrT="[Text]"/>
      <dgm:spPr>
        <a:solidFill>
          <a:schemeClr val="accent3">
            <a:lumMod val="50000"/>
          </a:schemeClr>
        </a:solidFill>
      </dgm:spPr>
      <dgm:t>
        <a:bodyPr/>
        <a:lstStyle/>
        <a:p>
          <a:r>
            <a:rPr lang="en-US" dirty="0"/>
            <a:t>LAMPIRAN I</a:t>
          </a:r>
          <a:endParaRPr lang="en-ID" dirty="0"/>
        </a:p>
        <a:p>
          <a:r>
            <a:rPr lang="en-US" dirty="0"/>
            <a:t>HURUF J </a:t>
          </a:r>
          <a:r>
            <a:rPr lang="en-US" dirty="0" err="1"/>
            <a:t>Nomor</a:t>
          </a:r>
          <a:r>
            <a:rPr lang="en-US" dirty="0"/>
            <a:t> </a:t>
          </a:r>
          <a:r>
            <a:rPr lang="en-US" dirty="0" err="1"/>
            <a:t>Urut</a:t>
          </a:r>
          <a:r>
            <a:rPr lang="en-US" dirty="0"/>
            <a:t> 46 </a:t>
          </a:r>
          <a:endParaRPr lang="en-ID" dirty="0"/>
        </a:p>
        <a:p>
          <a:r>
            <a:rPr lang="en-US" dirty="0"/>
            <a:t>Nama </a:t>
          </a:r>
          <a:r>
            <a:rPr lang="en-US" dirty="0" err="1"/>
            <a:t>prodi</a:t>
          </a:r>
          <a:r>
            <a:rPr lang="en-US" dirty="0"/>
            <a:t>:  Hukum Kesehatan (Health Law)</a:t>
          </a:r>
        </a:p>
        <a:p>
          <a:r>
            <a:rPr lang="en-US" dirty="0" err="1"/>
            <a:t>Jenjang</a:t>
          </a:r>
          <a:r>
            <a:rPr lang="en-US" dirty="0"/>
            <a:t> MAGISTER – </a:t>
          </a:r>
          <a:r>
            <a:rPr lang="en-US" dirty="0" err="1"/>
            <a:t>Gelar</a:t>
          </a:r>
          <a:r>
            <a:rPr lang="en-US" dirty="0"/>
            <a:t> MH</a:t>
          </a:r>
          <a:endParaRPr lang="en-ID" dirty="0"/>
        </a:p>
      </dgm:t>
    </dgm:pt>
    <dgm:pt modelId="{9E966B61-0639-4279-85DF-14D3EEE38D50}" type="parTrans" cxnId="{E071A689-C3FC-4773-A694-DD4A7678AB2B}">
      <dgm:prSet/>
      <dgm:spPr/>
      <dgm:t>
        <a:bodyPr/>
        <a:lstStyle/>
        <a:p>
          <a:endParaRPr lang="en-ID"/>
        </a:p>
      </dgm:t>
    </dgm:pt>
    <dgm:pt modelId="{20C8C562-9C87-4BA0-9FE8-021428626307}" type="sibTrans" cxnId="{E071A689-C3FC-4773-A694-DD4A7678AB2B}">
      <dgm:prSet/>
      <dgm:spPr/>
      <dgm:t>
        <a:bodyPr/>
        <a:lstStyle/>
        <a:p>
          <a:endParaRPr lang="en-ID"/>
        </a:p>
      </dgm:t>
    </dgm:pt>
    <dgm:pt modelId="{874789FD-4D63-4DDD-94DD-746321994EDB}" type="pres">
      <dgm:prSet presAssocID="{2F18D034-4614-453D-9AA8-743E90B2582B}" presName="Name0" presStyleCnt="0">
        <dgm:presLayoutVars>
          <dgm:dir/>
          <dgm:resizeHandles val="exact"/>
        </dgm:presLayoutVars>
      </dgm:prSet>
      <dgm:spPr/>
    </dgm:pt>
    <dgm:pt modelId="{83BC1FFE-AB77-44E7-9FCC-2BDE1E1C451D}" type="pres">
      <dgm:prSet presAssocID="{AA1BC0DC-E8AC-40DA-9D02-EB4A828EF72B}" presName="node" presStyleLbl="node1" presStyleIdx="0" presStyleCnt="3" custLinFactX="-24812" custLinFactNeighborX="-100000" custLinFactNeighborY="3932">
        <dgm:presLayoutVars>
          <dgm:bulletEnabled val="1"/>
        </dgm:presLayoutVars>
      </dgm:prSet>
      <dgm:spPr/>
    </dgm:pt>
    <dgm:pt modelId="{ED394CF9-F5D4-408F-90AA-4FD0C4605593}" type="pres">
      <dgm:prSet presAssocID="{32145C2B-666D-4A18-84EE-B154D587160E}" presName="sibTrans" presStyleCnt="0"/>
      <dgm:spPr/>
    </dgm:pt>
    <dgm:pt modelId="{A083E171-2F2E-46A7-89C0-5F315A04829B}" type="pres">
      <dgm:prSet presAssocID="{24433BE9-472A-4D21-89A4-48099E968B66}" presName="node" presStyleLbl="node1" presStyleIdx="1" presStyleCnt="3">
        <dgm:presLayoutVars>
          <dgm:bulletEnabled val="1"/>
        </dgm:presLayoutVars>
      </dgm:prSet>
      <dgm:spPr/>
    </dgm:pt>
    <dgm:pt modelId="{863BE9CC-FE7D-47A9-9FAE-24C0668DA699}" type="pres">
      <dgm:prSet presAssocID="{1380F63E-CE81-47E6-B0C7-95FBBBBF0DC6}" presName="sibTrans" presStyleCnt="0"/>
      <dgm:spPr/>
    </dgm:pt>
    <dgm:pt modelId="{8FFE93F6-805F-4905-9C8C-D0412EF21205}" type="pres">
      <dgm:prSet presAssocID="{9E873134-95FE-4CCF-97EE-BDE4743A8190}" presName="node" presStyleLbl="node1" presStyleIdx="2" presStyleCnt="3">
        <dgm:presLayoutVars>
          <dgm:bulletEnabled val="1"/>
        </dgm:presLayoutVars>
      </dgm:prSet>
      <dgm:spPr/>
    </dgm:pt>
  </dgm:ptLst>
  <dgm:cxnLst>
    <dgm:cxn modelId="{53E4690D-1CA0-417A-91C8-0F58E86DD64D}" srcId="{2F18D034-4614-453D-9AA8-743E90B2582B}" destId="{AA1BC0DC-E8AC-40DA-9D02-EB4A828EF72B}" srcOrd="0" destOrd="0" parTransId="{6F632692-B537-4A58-9AE3-D07FB82F7D62}" sibTransId="{32145C2B-666D-4A18-84EE-B154D587160E}"/>
    <dgm:cxn modelId="{87CD1C1B-4663-4D17-A474-A83CAE07B5C6}" srcId="{2F18D034-4614-453D-9AA8-743E90B2582B}" destId="{24433BE9-472A-4D21-89A4-48099E968B66}" srcOrd="1" destOrd="0" parTransId="{42F03C2F-4FBA-4611-96F6-B23FD332C1F2}" sibTransId="{1380F63E-CE81-47E6-B0C7-95FBBBBF0DC6}"/>
    <dgm:cxn modelId="{2FB3223E-A1AB-4E84-A326-230CFD8AABA0}" type="presOf" srcId="{2F18D034-4614-453D-9AA8-743E90B2582B}" destId="{874789FD-4D63-4DDD-94DD-746321994EDB}" srcOrd="0" destOrd="0" presId="urn:microsoft.com/office/officeart/2005/8/layout/hList6"/>
    <dgm:cxn modelId="{B556E645-A16D-49FD-856E-009F95B826B1}" type="presOf" srcId="{AA1BC0DC-E8AC-40DA-9D02-EB4A828EF72B}" destId="{83BC1FFE-AB77-44E7-9FCC-2BDE1E1C451D}" srcOrd="0" destOrd="0" presId="urn:microsoft.com/office/officeart/2005/8/layout/hList6"/>
    <dgm:cxn modelId="{E071A689-C3FC-4773-A694-DD4A7678AB2B}" srcId="{2F18D034-4614-453D-9AA8-743E90B2582B}" destId="{9E873134-95FE-4CCF-97EE-BDE4743A8190}" srcOrd="2" destOrd="0" parTransId="{9E966B61-0639-4279-85DF-14D3EEE38D50}" sibTransId="{20C8C562-9C87-4BA0-9FE8-021428626307}"/>
    <dgm:cxn modelId="{E0B9DFD8-8ABD-486D-8CD2-9B4404B85048}" type="presOf" srcId="{24433BE9-472A-4D21-89A4-48099E968B66}" destId="{A083E171-2F2E-46A7-89C0-5F315A04829B}" srcOrd="0" destOrd="0" presId="urn:microsoft.com/office/officeart/2005/8/layout/hList6"/>
    <dgm:cxn modelId="{B640EEEF-52D5-4218-80AA-74812B666588}" type="presOf" srcId="{9E873134-95FE-4CCF-97EE-BDE4743A8190}" destId="{8FFE93F6-805F-4905-9C8C-D0412EF21205}" srcOrd="0" destOrd="0" presId="urn:microsoft.com/office/officeart/2005/8/layout/hList6"/>
    <dgm:cxn modelId="{9CB3657C-ACA6-48D4-BE48-94B2A85C8CCF}" type="presParOf" srcId="{874789FD-4D63-4DDD-94DD-746321994EDB}" destId="{83BC1FFE-AB77-44E7-9FCC-2BDE1E1C451D}" srcOrd="0" destOrd="0" presId="urn:microsoft.com/office/officeart/2005/8/layout/hList6"/>
    <dgm:cxn modelId="{205EBEC8-FC7C-40DC-8330-0DC89BD229E4}" type="presParOf" srcId="{874789FD-4D63-4DDD-94DD-746321994EDB}" destId="{ED394CF9-F5D4-408F-90AA-4FD0C4605593}" srcOrd="1" destOrd="0" presId="urn:microsoft.com/office/officeart/2005/8/layout/hList6"/>
    <dgm:cxn modelId="{B0EEEB69-C894-4A99-ABB1-C39C5483FB8E}" type="presParOf" srcId="{874789FD-4D63-4DDD-94DD-746321994EDB}" destId="{A083E171-2F2E-46A7-89C0-5F315A04829B}" srcOrd="2" destOrd="0" presId="urn:microsoft.com/office/officeart/2005/8/layout/hList6"/>
    <dgm:cxn modelId="{A44A99EF-1CE7-4597-A564-185CA94B82B2}" type="presParOf" srcId="{874789FD-4D63-4DDD-94DD-746321994EDB}" destId="{863BE9CC-FE7D-47A9-9FAE-24C0668DA699}" srcOrd="3" destOrd="0" presId="urn:microsoft.com/office/officeart/2005/8/layout/hList6"/>
    <dgm:cxn modelId="{317ADCE0-721A-4445-9D6F-311153CD1442}" type="presParOf" srcId="{874789FD-4D63-4DDD-94DD-746321994EDB}" destId="{8FFE93F6-805F-4905-9C8C-D0412EF21205}" srcOrd="4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00765B61-C2F7-4A13-95AD-32D69C55D26D}" type="doc">
      <dgm:prSet loTypeId="urn:microsoft.com/office/officeart/2005/8/layout/radial6" loCatId="cycle" qsTypeId="urn:microsoft.com/office/officeart/2005/8/quickstyle/3d1" qsCatId="3D" csTypeId="urn:microsoft.com/office/officeart/2005/8/colors/colorful5" csCatId="colorful" phldr="1"/>
      <dgm:spPr/>
      <dgm:t>
        <a:bodyPr/>
        <a:lstStyle/>
        <a:p>
          <a:endParaRPr lang="id-ID"/>
        </a:p>
      </dgm:t>
    </dgm:pt>
    <dgm:pt modelId="{02FF9EFD-B4E1-43CD-8F13-8FFE94BD8419}">
      <dgm:prSet phldrT="[Text]"/>
      <dgm:spPr/>
      <dgm:t>
        <a:bodyPr/>
        <a:lstStyle/>
        <a:p>
          <a:r>
            <a:rPr lang="id-ID" b="1" dirty="0"/>
            <a:t>Pe</a:t>
          </a:r>
          <a:r>
            <a:rPr lang="en-US" b="1" dirty="0" err="1"/>
            <a:t>ndidikan</a:t>
          </a:r>
          <a:r>
            <a:rPr lang="id-ID" b="1" dirty="0"/>
            <a:t> </a:t>
          </a:r>
          <a:r>
            <a:rPr lang="en-US" b="1" dirty="0"/>
            <a:t>Hukum Kesehatan</a:t>
          </a:r>
          <a:endParaRPr lang="id-ID" dirty="0"/>
        </a:p>
      </dgm:t>
    </dgm:pt>
    <dgm:pt modelId="{EBF367E2-A679-4016-8B8E-2FA1E55E7AF5}" type="parTrans" cxnId="{ACFB6772-69D9-4B1A-A0EF-C8252028A82A}">
      <dgm:prSet/>
      <dgm:spPr/>
      <dgm:t>
        <a:bodyPr/>
        <a:lstStyle/>
        <a:p>
          <a:endParaRPr lang="id-ID"/>
        </a:p>
      </dgm:t>
    </dgm:pt>
    <dgm:pt modelId="{EB7D5196-2A88-4281-8F6F-FD20BE99E9DC}" type="sibTrans" cxnId="{ACFB6772-69D9-4B1A-A0EF-C8252028A82A}">
      <dgm:prSet/>
      <dgm:spPr/>
      <dgm:t>
        <a:bodyPr/>
        <a:lstStyle/>
        <a:p>
          <a:endParaRPr lang="id-ID"/>
        </a:p>
      </dgm:t>
    </dgm:pt>
    <dgm:pt modelId="{4A7FBA4D-C794-4ADA-AFE0-EAF755A711AF}">
      <dgm:prSet phldrT="[Text]" custT="1"/>
      <dgm:spPr/>
      <dgm:t>
        <a:bodyPr/>
        <a:lstStyle/>
        <a:p>
          <a:r>
            <a:rPr lang="en-US" sz="1400" b="1" dirty="0"/>
            <a:t>PENDIDIKAN &amp; PENGAJARAN</a:t>
          </a:r>
          <a:endParaRPr lang="id-ID" sz="1400" b="1" dirty="0"/>
        </a:p>
      </dgm:t>
    </dgm:pt>
    <dgm:pt modelId="{6FDED5E2-53C5-4AE8-97EF-E2754045F50F}" type="parTrans" cxnId="{638F4693-90AD-43F1-AD2A-5629A41500DF}">
      <dgm:prSet/>
      <dgm:spPr/>
      <dgm:t>
        <a:bodyPr/>
        <a:lstStyle/>
        <a:p>
          <a:endParaRPr lang="id-ID"/>
        </a:p>
      </dgm:t>
    </dgm:pt>
    <dgm:pt modelId="{66629BB4-D525-415C-A24B-33F2FEF23D42}" type="sibTrans" cxnId="{638F4693-90AD-43F1-AD2A-5629A41500DF}">
      <dgm:prSet/>
      <dgm:spPr/>
      <dgm:t>
        <a:bodyPr/>
        <a:lstStyle/>
        <a:p>
          <a:endParaRPr lang="id-ID"/>
        </a:p>
      </dgm:t>
    </dgm:pt>
    <dgm:pt modelId="{D680CC46-9D65-488A-B754-23FCD27D5ACA}">
      <dgm:prSet phldrT="[Text]" custT="1"/>
      <dgm:spPr/>
      <dgm:t>
        <a:bodyPr/>
        <a:lstStyle/>
        <a:p>
          <a:r>
            <a:rPr lang="en-US" sz="2000" b="1" dirty="0"/>
            <a:t>ABDIMAS</a:t>
          </a:r>
          <a:endParaRPr lang="id-ID" sz="2000" b="1" dirty="0"/>
        </a:p>
      </dgm:t>
    </dgm:pt>
    <dgm:pt modelId="{171CB6C4-DDBC-49E5-A887-CDECB0D2F68C}" type="parTrans" cxnId="{CE52C7D3-3072-4E69-81F7-324D7563ADE8}">
      <dgm:prSet/>
      <dgm:spPr/>
      <dgm:t>
        <a:bodyPr/>
        <a:lstStyle/>
        <a:p>
          <a:endParaRPr lang="id-ID"/>
        </a:p>
      </dgm:t>
    </dgm:pt>
    <dgm:pt modelId="{C4578CED-4E1C-4B08-94BC-E3BF7E12CDD4}" type="sibTrans" cxnId="{CE52C7D3-3072-4E69-81F7-324D7563ADE8}">
      <dgm:prSet/>
      <dgm:spPr/>
      <dgm:t>
        <a:bodyPr/>
        <a:lstStyle/>
        <a:p>
          <a:endParaRPr lang="id-ID"/>
        </a:p>
      </dgm:t>
    </dgm:pt>
    <dgm:pt modelId="{91C7966C-FB05-40D3-AE52-CE5700347207}">
      <dgm:prSet phldrT="[Text]"/>
      <dgm:spPr/>
      <dgm:t>
        <a:bodyPr/>
        <a:lstStyle/>
        <a:p>
          <a:r>
            <a:rPr lang="en-US" b="1" dirty="0">
              <a:solidFill>
                <a:schemeClr val="tx1"/>
              </a:solidFill>
            </a:rPr>
            <a:t>FORUM KAJIAN ILMIAH</a:t>
          </a:r>
          <a:endParaRPr lang="id-ID" b="1" dirty="0">
            <a:solidFill>
              <a:schemeClr val="tx1"/>
            </a:solidFill>
          </a:endParaRPr>
        </a:p>
      </dgm:t>
    </dgm:pt>
    <dgm:pt modelId="{26F0C7AC-80B9-4358-B101-F2E90FD43E92}" type="parTrans" cxnId="{EC3DA78F-BDA7-4D5B-9549-1B4DAC2540C2}">
      <dgm:prSet/>
      <dgm:spPr/>
      <dgm:t>
        <a:bodyPr/>
        <a:lstStyle/>
        <a:p>
          <a:endParaRPr lang="id-ID"/>
        </a:p>
      </dgm:t>
    </dgm:pt>
    <dgm:pt modelId="{851FD194-5715-457D-97A5-FB8ED7F28567}" type="sibTrans" cxnId="{EC3DA78F-BDA7-4D5B-9549-1B4DAC2540C2}">
      <dgm:prSet/>
      <dgm:spPr/>
      <dgm:t>
        <a:bodyPr/>
        <a:lstStyle/>
        <a:p>
          <a:endParaRPr lang="id-ID"/>
        </a:p>
      </dgm:t>
    </dgm:pt>
    <dgm:pt modelId="{6FD3C9BD-B247-4522-A9A3-BE983D854040}">
      <dgm:prSet phldrT="[Text]" custT="1"/>
      <dgm:spPr/>
      <dgm:t>
        <a:bodyPr/>
        <a:lstStyle/>
        <a:p>
          <a:r>
            <a:rPr lang="en-US" sz="2400" dirty="0"/>
            <a:t>RISET</a:t>
          </a:r>
          <a:endParaRPr lang="id-ID" sz="2400" dirty="0"/>
        </a:p>
      </dgm:t>
    </dgm:pt>
    <dgm:pt modelId="{E6B327E4-9DB9-4F32-A4DB-3D5EACB84385}" type="parTrans" cxnId="{FD888946-09CF-49D5-9888-6B013347623D}">
      <dgm:prSet/>
      <dgm:spPr/>
      <dgm:t>
        <a:bodyPr/>
        <a:lstStyle/>
        <a:p>
          <a:endParaRPr lang="id-ID"/>
        </a:p>
      </dgm:t>
    </dgm:pt>
    <dgm:pt modelId="{5EA92537-5A74-4327-A8A0-810CDC4CDBFA}" type="sibTrans" cxnId="{FD888946-09CF-49D5-9888-6B013347623D}">
      <dgm:prSet/>
      <dgm:spPr/>
      <dgm:t>
        <a:bodyPr/>
        <a:lstStyle/>
        <a:p>
          <a:endParaRPr lang="id-ID"/>
        </a:p>
      </dgm:t>
    </dgm:pt>
    <dgm:pt modelId="{10204276-D5DE-49E6-BDA7-A02783C9EB30}" type="pres">
      <dgm:prSet presAssocID="{00765B61-C2F7-4A13-95AD-32D69C55D26D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CE4E5D59-B33A-4C60-AD55-637341767648}" type="pres">
      <dgm:prSet presAssocID="{02FF9EFD-B4E1-43CD-8F13-8FFE94BD8419}" presName="centerShape" presStyleLbl="node0" presStyleIdx="0" presStyleCnt="1"/>
      <dgm:spPr/>
    </dgm:pt>
    <dgm:pt modelId="{377FE6A8-EE58-4D19-A66C-FE46ADA95D65}" type="pres">
      <dgm:prSet presAssocID="{4A7FBA4D-C794-4ADA-AFE0-EAF755A711AF}" presName="node" presStyleLbl="node1" presStyleIdx="0" presStyleCnt="4" custScaleX="141151">
        <dgm:presLayoutVars>
          <dgm:bulletEnabled val="1"/>
        </dgm:presLayoutVars>
      </dgm:prSet>
      <dgm:spPr/>
    </dgm:pt>
    <dgm:pt modelId="{755ED483-48EC-4836-B732-BACB22F2DE87}" type="pres">
      <dgm:prSet presAssocID="{4A7FBA4D-C794-4ADA-AFE0-EAF755A711AF}" presName="dummy" presStyleCnt="0"/>
      <dgm:spPr/>
    </dgm:pt>
    <dgm:pt modelId="{FDA8016E-F364-427F-A38D-E227EE04F0C9}" type="pres">
      <dgm:prSet presAssocID="{66629BB4-D525-415C-A24B-33F2FEF23D42}" presName="sibTrans" presStyleLbl="sibTrans2D1" presStyleIdx="0" presStyleCnt="4"/>
      <dgm:spPr/>
    </dgm:pt>
    <dgm:pt modelId="{5C51F006-D103-4DBC-9C49-673D6B9B63FC}" type="pres">
      <dgm:prSet presAssocID="{D680CC46-9D65-488A-B754-23FCD27D5ACA}" presName="node" presStyleLbl="node1" presStyleIdx="1" presStyleCnt="4" custScaleX="146590">
        <dgm:presLayoutVars>
          <dgm:bulletEnabled val="1"/>
        </dgm:presLayoutVars>
      </dgm:prSet>
      <dgm:spPr/>
    </dgm:pt>
    <dgm:pt modelId="{BA3A7FDC-39D4-496E-B363-24C50084EFA3}" type="pres">
      <dgm:prSet presAssocID="{D680CC46-9D65-488A-B754-23FCD27D5ACA}" presName="dummy" presStyleCnt="0"/>
      <dgm:spPr/>
    </dgm:pt>
    <dgm:pt modelId="{4F16389B-C079-4CEF-9AEF-3A873EFC8B6D}" type="pres">
      <dgm:prSet presAssocID="{C4578CED-4E1C-4B08-94BC-E3BF7E12CDD4}" presName="sibTrans" presStyleLbl="sibTrans2D1" presStyleIdx="1" presStyleCnt="4"/>
      <dgm:spPr/>
    </dgm:pt>
    <dgm:pt modelId="{F3A108F3-B227-46D3-A0F3-1C020DF2E2F4}" type="pres">
      <dgm:prSet presAssocID="{91C7966C-FB05-40D3-AE52-CE5700347207}" presName="node" presStyleLbl="node1" presStyleIdx="2" presStyleCnt="4" custScaleX="108024">
        <dgm:presLayoutVars>
          <dgm:bulletEnabled val="1"/>
        </dgm:presLayoutVars>
      </dgm:prSet>
      <dgm:spPr/>
    </dgm:pt>
    <dgm:pt modelId="{082E6073-508E-424B-A3F0-0496ACA96DD2}" type="pres">
      <dgm:prSet presAssocID="{91C7966C-FB05-40D3-AE52-CE5700347207}" presName="dummy" presStyleCnt="0"/>
      <dgm:spPr/>
    </dgm:pt>
    <dgm:pt modelId="{C0BFAD6C-0D90-4F43-9203-AA02FE5B2858}" type="pres">
      <dgm:prSet presAssocID="{851FD194-5715-457D-97A5-FB8ED7F28567}" presName="sibTrans" presStyleLbl="sibTrans2D1" presStyleIdx="2" presStyleCnt="4"/>
      <dgm:spPr/>
    </dgm:pt>
    <dgm:pt modelId="{323C56FC-A8A2-4CD7-8321-B6359E8B3EDF}" type="pres">
      <dgm:prSet presAssocID="{6FD3C9BD-B247-4522-A9A3-BE983D854040}" presName="node" presStyleLbl="node1" presStyleIdx="3" presStyleCnt="4" custScaleX="161517">
        <dgm:presLayoutVars>
          <dgm:bulletEnabled val="1"/>
        </dgm:presLayoutVars>
      </dgm:prSet>
      <dgm:spPr/>
    </dgm:pt>
    <dgm:pt modelId="{F03DEBC4-3BC2-40E6-BF32-BD98B19AF3EC}" type="pres">
      <dgm:prSet presAssocID="{6FD3C9BD-B247-4522-A9A3-BE983D854040}" presName="dummy" presStyleCnt="0"/>
      <dgm:spPr/>
    </dgm:pt>
    <dgm:pt modelId="{6916F318-F68C-479F-BA4B-0ADF6F00793F}" type="pres">
      <dgm:prSet presAssocID="{5EA92537-5A74-4327-A8A0-810CDC4CDBFA}" presName="sibTrans" presStyleLbl="sibTrans2D1" presStyleIdx="3" presStyleCnt="4"/>
      <dgm:spPr/>
    </dgm:pt>
  </dgm:ptLst>
  <dgm:cxnLst>
    <dgm:cxn modelId="{7A5F0714-4DA9-45A7-8AF1-ADC6E34C4C73}" type="presOf" srcId="{66629BB4-D525-415C-A24B-33F2FEF23D42}" destId="{FDA8016E-F364-427F-A38D-E227EE04F0C9}" srcOrd="0" destOrd="0" presId="urn:microsoft.com/office/officeart/2005/8/layout/radial6"/>
    <dgm:cxn modelId="{FD888946-09CF-49D5-9888-6B013347623D}" srcId="{02FF9EFD-B4E1-43CD-8F13-8FFE94BD8419}" destId="{6FD3C9BD-B247-4522-A9A3-BE983D854040}" srcOrd="3" destOrd="0" parTransId="{E6B327E4-9DB9-4F32-A4DB-3D5EACB84385}" sibTransId="{5EA92537-5A74-4327-A8A0-810CDC4CDBFA}"/>
    <dgm:cxn modelId="{C2C3FF46-6262-41B9-AF9F-B76C3513C104}" type="presOf" srcId="{C4578CED-4E1C-4B08-94BC-E3BF7E12CDD4}" destId="{4F16389B-C079-4CEF-9AEF-3A873EFC8B6D}" srcOrd="0" destOrd="0" presId="urn:microsoft.com/office/officeart/2005/8/layout/radial6"/>
    <dgm:cxn modelId="{65C21647-2105-44F5-961B-66B002A487E5}" type="presOf" srcId="{91C7966C-FB05-40D3-AE52-CE5700347207}" destId="{F3A108F3-B227-46D3-A0F3-1C020DF2E2F4}" srcOrd="0" destOrd="0" presId="urn:microsoft.com/office/officeart/2005/8/layout/radial6"/>
    <dgm:cxn modelId="{9CB9F448-C5A6-4D3C-8A0C-AE03CB02F9C1}" type="presOf" srcId="{5EA92537-5A74-4327-A8A0-810CDC4CDBFA}" destId="{6916F318-F68C-479F-BA4B-0ADF6F00793F}" srcOrd="0" destOrd="0" presId="urn:microsoft.com/office/officeart/2005/8/layout/radial6"/>
    <dgm:cxn modelId="{ACFB6772-69D9-4B1A-A0EF-C8252028A82A}" srcId="{00765B61-C2F7-4A13-95AD-32D69C55D26D}" destId="{02FF9EFD-B4E1-43CD-8F13-8FFE94BD8419}" srcOrd="0" destOrd="0" parTransId="{EBF367E2-A679-4016-8B8E-2FA1E55E7AF5}" sibTransId="{EB7D5196-2A88-4281-8F6F-FD20BE99E9DC}"/>
    <dgm:cxn modelId="{DE49A079-1672-4627-92B7-E74E3A6F9090}" type="presOf" srcId="{00765B61-C2F7-4A13-95AD-32D69C55D26D}" destId="{10204276-D5DE-49E6-BDA7-A02783C9EB30}" srcOrd="0" destOrd="0" presId="urn:microsoft.com/office/officeart/2005/8/layout/radial6"/>
    <dgm:cxn modelId="{3C8EEB80-DF1C-4FAB-9928-1D65D227038C}" type="presOf" srcId="{D680CC46-9D65-488A-B754-23FCD27D5ACA}" destId="{5C51F006-D103-4DBC-9C49-673D6B9B63FC}" srcOrd="0" destOrd="0" presId="urn:microsoft.com/office/officeart/2005/8/layout/radial6"/>
    <dgm:cxn modelId="{B1CF0A8B-FB25-4064-966E-3FA2A5C581FD}" type="presOf" srcId="{6FD3C9BD-B247-4522-A9A3-BE983D854040}" destId="{323C56FC-A8A2-4CD7-8321-B6359E8B3EDF}" srcOrd="0" destOrd="0" presId="urn:microsoft.com/office/officeart/2005/8/layout/radial6"/>
    <dgm:cxn modelId="{EC3DA78F-BDA7-4D5B-9549-1B4DAC2540C2}" srcId="{02FF9EFD-B4E1-43CD-8F13-8FFE94BD8419}" destId="{91C7966C-FB05-40D3-AE52-CE5700347207}" srcOrd="2" destOrd="0" parTransId="{26F0C7AC-80B9-4358-B101-F2E90FD43E92}" sibTransId="{851FD194-5715-457D-97A5-FB8ED7F28567}"/>
    <dgm:cxn modelId="{638F4693-90AD-43F1-AD2A-5629A41500DF}" srcId="{02FF9EFD-B4E1-43CD-8F13-8FFE94BD8419}" destId="{4A7FBA4D-C794-4ADA-AFE0-EAF755A711AF}" srcOrd="0" destOrd="0" parTransId="{6FDED5E2-53C5-4AE8-97EF-E2754045F50F}" sibTransId="{66629BB4-D525-415C-A24B-33F2FEF23D42}"/>
    <dgm:cxn modelId="{93FDA093-B17C-4375-BD9A-AA9C806CA2B7}" type="presOf" srcId="{851FD194-5715-457D-97A5-FB8ED7F28567}" destId="{C0BFAD6C-0D90-4F43-9203-AA02FE5B2858}" srcOrd="0" destOrd="0" presId="urn:microsoft.com/office/officeart/2005/8/layout/radial6"/>
    <dgm:cxn modelId="{6BEC37B1-AF8C-4118-8489-5D3D896474C2}" type="presOf" srcId="{02FF9EFD-B4E1-43CD-8F13-8FFE94BD8419}" destId="{CE4E5D59-B33A-4C60-AD55-637341767648}" srcOrd="0" destOrd="0" presId="urn:microsoft.com/office/officeart/2005/8/layout/radial6"/>
    <dgm:cxn modelId="{801C31D3-C9A0-4543-9B68-80B1F104A51D}" type="presOf" srcId="{4A7FBA4D-C794-4ADA-AFE0-EAF755A711AF}" destId="{377FE6A8-EE58-4D19-A66C-FE46ADA95D65}" srcOrd="0" destOrd="0" presId="urn:microsoft.com/office/officeart/2005/8/layout/radial6"/>
    <dgm:cxn modelId="{CE52C7D3-3072-4E69-81F7-324D7563ADE8}" srcId="{02FF9EFD-B4E1-43CD-8F13-8FFE94BD8419}" destId="{D680CC46-9D65-488A-B754-23FCD27D5ACA}" srcOrd="1" destOrd="0" parTransId="{171CB6C4-DDBC-49E5-A887-CDECB0D2F68C}" sibTransId="{C4578CED-4E1C-4B08-94BC-E3BF7E12CDD4}"/>
    <dgm:cxn modelId="{B45AD409-951A-4952-97A1-AA087C910F86}" type="presParOf" srcId="{10204276-D5DE-49E6-BDA7-A02783C9EB30}" destId="{CE4E5D59-B33A-4C60-AD55-637341767648}" srcOrd="0" destOrd="0" presId="urn:microsoft.com/office/officeart/2005/8/layout/radial6"/>
    <dgm:cxn modelId="{E151A065-27E6-4314-9654-247951F413FD}" type="presParOf" srcId="{10204276-D5DE-49E6-BDA7-A02783C9EB30}" destId="{377FE6A8-EE58-4D19-A66C-FE46ADA95D65}" srcOrd="1" destOrd="0" presId="urn:microsoft.com/office/officeart/2005/8/layout/radial6"/>
    <dgm:cxn modelId="{CA0454C7-0AA2-4A0B-BA80-6943D437454D}" type="presParOf" srcId="{10204276-D5DE-49E6-BDA7-A02783C9EB30}" destId="{755ED483-48EC-4836-B732-BACB22F2DE87}" srcOrd="2" destOrd="0" presId="urn:microsoft.com/office/officeart/2005/8/layout/radial6"/>
    <dgm:cxn modelId="{1643D761-08EC-4B4B-8927-035EA5498EC7}" type="presParOf" srcId="{10204276-D5DE-49E6-BDA7-A02783C9EB30}" destId="{FDA8016E-F364-427F-A38D-E227EE04F0C9}" srcOrd="3" destOrd="0" presId="urn:microsoft.com/office/officeart/2005/8/layout/radial6"/>
    <dgm:cxn modelId="{13534440-1992-463F-9AA6-E1EA22BD4C59}" type="presParOf" srcId="{10204276-D5DE-49E6-BDA7-A02783C9EB30}" destId="{5C51F006-D103-4DBC-9C49-673D6B9B63FC}" srcOrd="4" destOrd="0" presId="urn:microsoft.com/office/officeart/2005/8/layout/radial6"/>
    <dgm:cxn modelId="{CFAB22F0-6512-4B8E-AFB3-BEE86B65192D}" type="presParOf" srcId="{10204276-D5DE-49E6-BDA7-A02783C9EB30}" destId="{BA3A7FDC-39D4-496E-B363-24C50084EFA3}" srcOrd="5" destOrd="0" presId="urn:microsoft.com/office/officeart/2005/8/layout/radial6"/>
    <dgm:cxn modelId="{326946EE-2B36-409A-B70B-AB16FE741441}" type="presParOf" srcId="{10204276-D5DE-49E6-BDA7-A02783C9EB30}" destId="{4F16389B-C079-4CEF-9AEF-3A873EFC8B6D}" srcOrd="6" destOrd="0" presId="urn:microsoft.com/office/officeart/2005/8/layout/radial6"/>
    <dgm:cxn modelId="{3E39CFCA-EF20-4881-812D-9C1C4E964B0B}" type="presParOf" srcId="{10204276-D5DE-49E6-BDA7-A02783C9EB30}" destId="{F3A108F3-B227-46D3-A0F3-1C020DF2E2F4}" srcOrd="7" destOrd="0" presId="urn:microsoft.com/office/officeart/2005/8/layout/radial6"/>
    <dgm:cxn modelId="{0930F356-B6E6-4F11-88E6-F5CB34BA608F}" type="presParOf" srcId="{10204276-D5DE-49E6-BDA7-A02783C9EB30}" destId="{082E6073-508E-424B-A3F0-0496ACA96DD2}" srcOrd="8" destOrd="0" presId="urn:microsoft.com/office/officeart/2005/8/layout/radial6"/>
    <dgm:cxn modelId="{A6E4E918-8CEF-42C2-880A-34A75B103DF2}" type="presParOf" srcId="{10204276-D5DE-49E6-BDA7-A02783C9EB30}" destId="{C0BFAD6C-0D90-4F43-9203-AA02FE5B2858}" srcOrd="9" destOrd="0" presId="urn:microsoft.com/office/officeart/2005/8/layout/radial6"/>
    <dgm:cxn modelId="{9041A0C0-68E9-4B67-9453-1B799A6E0630}" type="presParOf" srcId="{10204276-D5DE-49E6-BDA7-A02783C9EB30}" destId="{323C56FC-A8A2-4CD7-8321-B6359E8B3EDF}" srcOrd="10" destOrd="0" presId="urn:microsoft.com/office/officeart/2005/8/layout/radial6"/>
    <dgm:cxn modelId="{D694A7CB-D393-424C-A081-23C3D6E07C6F}" type="presParOf" srcId="{10204276-D5DE-49E6-BDA7-A02783C9EB30}" destId="{F03DEBC4-3BC2-40E6-BF32-BD98B19AF3EC}" srcOrd="11" destOrd="0" presId="urn:microsoft.com/office/officeart/2005/8/layout/radial6"/>
    <dgm:cxn modelId="{175402B5-5E08-4843-845E-A29286968022}" type="presParOf" srcId="{10204276-D5DE-49E6-BDA7-A02783C9EB30}" destId="{6916F318-F68C-479F-BA4B-0ADF6F00793F}" srcOrd="12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7E9EE378-96FF-4E4B-9053-D0CCD4222C9A}" type="doc">
      <dgm:prSet loTypeId="urn:microsoft.com/office/officeart/2005/8/layout/vList3#2" loCatId="list" qsTypeId="urn:microsoft.com/office/officeart/2005/8/quickstyle/simple3" qsCatId="simple" csTypeId="urn:microsoft.com/office/officeart/2005/8/colors/colorful1#2" csCatId="colorful" phldr="1"/>
      <dgm:spPr/>
      <dgm:t>
        <a:bodyPr/>
        <a:lstStyle/>
        <a:p>
          <a:endParaRPr lang="en-US"/>
        </a:p>
      </dgm:t>
    </dgm:pt>
    <dgm:pt modelId="{BBFD5924-D685-6741-9C1B-B11A146B90C5}">
      <dgm:prSet phldrT="[Text]" custT="1"/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pPr marL="0" indent="0" algn="l" defTabSz="914400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r>
            <a:rPr lang="en-US" sz="2400" b="1" i="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Dosen</a:t>
          </a:r>
          <a:r>
            <a:rPr lang="en-US" sz="2400" b="1" i="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&amp; </a:t>
          </a:r>
          <a:r>
            <a:rPr lang="en-US" sz="2400" b="1" i="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mahasiswa</a:t>
          </a:r>
          <a:r>
            <a:rPr lang="en-US" sz="2400" b="1" i="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i="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dalam</a:t>
          </a:r>
          <a:r>
            <a:rPr lang="en-US" sz="2400" b="1" i="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proses </a:t>
          </a:r>
          <a:r>
            <a:rPr lang="en-US" sz="2400" b="1" i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transfer of knowledge</a:t>
          </a:r>
        </a:p>
      </dgm:t>
    </dgm:pt>
    <dgm:pt modelId="{6CDBA675-670F-E343-846B-87A9A876838C}" type="sibTrans" cxnId="{A4987682-2C5D-6649-BB46-0B33C43602D2}">
      <dgm:prSet/>
      <dgm:spPr/>
      <dgm:t>
        <a:bodyPr/>
        <a:lstStyle/>
        <a:p>
          <a:pPr algn="l"/>
          <a:endParaRPr lang="en-US" sz="2800">
            <a:solidFill>
              <a:srgbClr val="002060"/>
            </a:solidFill>
            <a:latin typeface="Calibri" pitchFamily="34" charset="0"/>
          </a:endParaRPr>
        </a:p>
      </dgm:t>
    </dgm:pt>
    <dgm:pt modelId="{FEBBB1BC-F99C-154F-B017-C06A428C1567}" type="parTrans" cxnId="{A4987682-2C5D-6649-BB46-0B33C43602D2}">
      <dgm:prSet/>
      <dgm:spPr/>
      <dgm:t>
        <a:bodyPr/>
        <a:lstStyle/>
        <a:p>
          <a:pPr algn="l"/>
          <a:endParaRPr lang="en-US" sz="2800">
            <a:solidFill>
              <a:srgbClr val="002060"/>
            </a:solidFill>
            <a:latin typeface="Calibri" pitchFamily="34" charset="0"/>
          </a:endParaRPr>
        </a:p>
      </dgm:t>
    </dgm:pt>
    <dgm:pt modelId="{182B35D3-F1FF-F24A-B16C-8752519ED768}">
      <dgm:prSet phldrT="[Text]" custT="1"/>
      <dgm:spPr>
        <a:solidFill>
          <a:schemeClr val="accent6">
            <a:lumMod val="75000"/>
          </a:schemeClr>
        </a:solidFill>
      </dgm:spPr>
      <dgm:t>
        <a:bodyPr/>
        <a:lstStyle/>
        <a:p>
          <a:pPr algn="l"/>
          <a:r>
            <a:rPr lang="en-US" sz="2400" b="1" i="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Lembaga </a:t>
          </a:r>
          <a:r>
            <a:rPr lang="en-US" sz="2400" b="1" i="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penyelenggara</a:t>
          </a:r>
          <a:r>
            <a:rPr lang="en-US" sz="2400" b="1" i="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Pendidikan (</a:t>
          </a:r>
          <a:r>
            <a:rPr lang="en-US" sz="2400" b="1" i="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Penguatan</a:t>
          </a:r>
          <a:r>
            <a:rPr lang="en-US" sz="2400" b="1" i="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i="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prodi</a:t>
          </a:r>
          <a:r>
            <a:rPr lang="en-US" sz="2400" b="1" i="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i="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hukes</a:t>
          </a:r>
          <a:r>
            <a:rPr lang="en-US" sz="2400" b="1" i="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)</a:t>
          </a:r>
        </a:p>
      </dgm:t>
    </dgm:pt>
    <dgm:pt modelId="{696CCAB5-3122-264A-A289-02F1AF695D77}" type="parTrans" cxnId="{BD333B82-EC96-DA4D-AF33-85259AF593C8}">
      <dgm:prSet/>
      <dgm:spPr/>
      <dgm:t>
        <a:bodyPr/>
        <a:lstStyle/>
        <a:p>
          <a:endParaRPr lang="en-US">
            <a:solidFill>
              <a:srgbClr val="002060"/>
            </a:solidFill>
          </a:endParaRPr>
        </a:p>
      </dgm:t>
    </dgm:pt>
    <dgm:pt modelId="{7D6DFEA6-2B54-7A41-8644-B82AFEE162F9}" type="sibTrans" cxnId="{BD333B82-EC96-DA4D-AF33-85259AF593C8}">
      <dgm:prSet/>
      <dgm:spPr/>
      <dgm:t>
        <a:bodyPr/>
        <a:lstStyle/>
        <a:p>
          <a:endParaRPr lang="en-US">
            <a:solidFill>
              <a:srgbClr val="002060"/>
            </a:solidFill>
          </a:endParaRPr>
        </a:p>
      </dgm:t>
    </dgm:pt>
    <dgm:pt modelId="{37E4C071-8128-441D-AF3C-E31579AE672F}" type="pres">
      <dgm:prSet presAssocID="{7E9EE378-96FF-4E4B-9053-D0CCD4222C9A}" presName="linearFlow" presStyleCnt="0">
        <dgm:presLayoutVars>
          <dgm:dir/>
          <dgm:resizeHandles val="exact"/>
        </dgm:presLayoutVars>
      </dgm:prSet>
      <dgm:spPr/>
    </dgm:pt>
    <dgm:pt modelId="{0AFE6575-A157-B648-865F-6920B72F5774}" type="pres">
      <dgm:prSet presAssocID="{182B35D3-F1FF-F24A-B16C-8752519ED768}" presName="composite" presStyleCnt="0"/>
      <dgm:spPr/>
    </dgm:pt>
    <dgm:pt modelId="{80CF70C5-90B1-9349-8CE1-CD8342C1CE32}" type="pres">
      <dgm:prSet presAssocID="{182B35D3-F1FF-F24A-B16C-8752519ED768}" presName="imgShp" presStyleLbl="fgImgPlace1" presStyleIdx="0" presStyleCnt="2"/>
      <dgm:spPr/>
    </dgm:pt>
    <dgm:pt modelId="{44EBA22E-48AE-DE4C-9B7D-72EFF2718823}" type="pres">
      <dgm:prSet presAssocID="{182B35D3-F1FF-F24A-B16C-8752519ED768}" presName="txShp" presStyleLbl="node1" presStyleIdx="0" presStyleCnt="2" custLinFactNeighborX="-99" custLinFactNeighborY="3350">
        <dgm:presLayoutVars>
          <dgm:bulletEnabled val="1"/>
        </dgm:presLayoutVars>
      </dgm:prSet>
      <dgm:spPr/>
    </dgm:pt>
    <dgm:pt modelId="{FA707E27-09D7-0542-9E3C-DC27E47E77B6}" type="pres">
      <dgm:prSet presAssocID="{7D6DFEA6-2B54-7A41-8644-B82AFEE162F9}" presName="spacing" presStyleCnt="0"/>
      <dgm:spPr/>
    </dgm:pt>
    <dgm:pt modelId="{4A85B998-5124-4256-BD71-D1C472E95FD6}" type="pres">
      <dgm:prSet presAssocID="{BBFD5924-D685-6741-9C1B-B11A146B90C5}" presName="composite" presStyleCnt="0"/>
      <dgm:spPr/>
    </dgm:pt>
    <dgm:pt modelId="{836FDC8A-0732-4662-A239-46E362CC478F}" type="pres">
      <dgm:prSet presAssocID="{BBFD5924-D685-6741-9C1B-B11A146B90C5}" presName="imgShp" presStyleLbl="fgImgPlace1" presStyleIdx="1" presStyleCnt="2" custLinFactNeighborX="268" custLinFactNeighborY="8188"/>
      <dgm:spPr/>
    </dgm:pt>
    <dgm:pt modelId="{0C5A7189-FC78-4CA1-8269-5305AEF9380E}" type="pres">
      <dgm:prSet presAssocID="{BBFD5924-D685-6741-9C1B-B11A146B90C5}" presName="txShp" presStyleLbl="node1" presStyleIdx="1" presStyleCnt="2" custScaleY="125436">
        <dgm:presLayoutVars>
          <dgm:bulletEnabled val="1"/>
        </dgm:presLayoutVars>
      </dgm:prSet>
      <dgm:spPr/>
    </dgm:pt>
  </dgm:ptLst>
  <dgm:cxnLst>
    <dgm:cxn modelId="{AC87A555-01F9-4488-B87E-F249E78547F0}" type="presOf" srcId="{BBFD5924-D685-6741-9C1B-B11A146B90C5}" destId="{0C5A7189-FC78-4CA1-8269-5305AEF9380E}" srcOrd="0" destOrd="0" presId="urn:microsoft.com/office/officeart/2005/8/layout/vList3#2"/>
    <dgm:cxn modelId="{BD333B82-EC96-DA4D-AF33-85259AF593C8}" srcId="{7E9EE378-96FF-4E4B-9053-D0CCD4222C9A}" destId="{182B35D3-F1FF-F24A-B16C-8752519ED768}" srcOrd="0" destOrd="0" parTransId="{696CCAB5-3122-264A-A289-02F1AF695D77}" sibTransId="{7D6DFEA6-2B54-7A41-8644-B82AFEE162F9}"/>
    <dgm:cxn modelId="{A4987682-2C5D-6649-BB46-0B33C43602D2}" srcId="{7E9EE378-96FF-4E4B-9053-D0CCD4222C9A}" destId="{BBFD5924-D685-6741-9C1B-B11A146B90C5}" srcOrd="1" destOrd="0" parTransId="{FEBBB1BC-F99C-154F-B017-C06A428C1567}" sibTransId="{6CDBA675-670F-E343-846B-87A9A876838C}"/>
    <dgm:cxn modelId="{9385BEA2-8F30-4BA9-BB00-3C316162B557}" type="presOf" srcId="{7E9EE378-96FF-4E4B-9053-D0CCD4222C9A}" destId="{37E4C071-8128-441D-AF3C-E31579AE672F}" srcOrd="0" destOrd="0" presId="urn:microsoft.com/office/officeart/2005/8/layout/vList3#2"/>
    <dgm:cxn modelId="{F4DF7ED4-8F64-4AC7-80E5-EEC5055C0570}" type="presOf" srcId="{182B35D3-F1FF-F24A-B16C-8752519ED768}" destId="{44EBA22E-48AE-DE4C-9B7D-72EFF2718823}" srcOrd="0" destOrd="0" presId="urn:microsoft.com/office/officeart/2005/8/layout/vList3#2"/>
    <dgm:cxn modelId="{9A0707C8-9C5B-4C3A-9174-DE8D3679D66F}" type="presParOf" srcId="{37E4C071-8128-441D-AF3C-E31579AE672F}" destId="{0AFE6575-A157-B648-865F-6920B72F5774}" srcOrd="0" destOrd="0" presId="urn:microsoft.com/office/officeart/2005/8/layout/vList3#2"/>
    <dgm:cxn modelId="{F0C02F7C-0057-4F75-93AD-0F75EFDE9872}" type="presParOf" srcId="{0AFE6575-A157-B648-865F-6920B72F5774}" destId="{80CF70C5-90B1-9349-8CE1-CD8342C1CE32}" srcOrd="0" destOrd="0" presId="urn:microsoft.com/office/officeart/2005/8/layout/vList3#2"/>
    <dgm:cxn modelId="{99E735AF-909D-4888-8A3B-3AA4444F4225}" type="presParOf" srcId="{0AFE6575-A157-B648-865F-6920B72F5774}" destId="{44EBA22E-48AE-DE4C-9B7D-72EFF2718823}" srcOrd="1" destOrd="0" presId="urn:microsoft.com/office/officeart/2005/8/layout/vList3#2"/>
    <dgm:cxn modelId="{F39DB7F6-B516-4951-96BB-9EB8870D2DC2}" type="presParOf" srcId="{37E4C071-8128-441D-AF3C-E31579AE672F}" destId="{FA707E27-09D7-0542-9E3C-DC27E47E77B6}" srcOrd="1" destOrd="0" presId="urn:microsoft.com/office/officeart/2005/8/layout/vList3#2"/>
    <dgm:cxn modelId="{F474383E-B6BF-4B61-A612-4299CDCA6433}" type="presParOf" srcId="{37E4C071-8128-441D-AF3C-E31579AE672F}" destId="{4A85B998-5124-4256-BD71-D1C472E95FD6}" srcOrd="2" destOrd="0" presId="urn:microsoft.com/office/officeart/2005/8/layout/vList3#2"/>
    <dgm:cxn modelId="{4E91D784-A90C-4DEB-A2B4-1F036B88AC9B}" type="presParOf" srcId="{4A85B998-5124-4256-BD71-D1C472E95FD6}" destId="{836FDC8A-0732-4662-A239-46E362CC478F}" srcOrd="0" destOrd="0" presId="urn:microsoft.com/office/officeart/2005/8/layout/vList3#2"/>
    <dgm:cxn modelId="{A2F49D88-A0DB-43EE-88A7-D496B74DA9B7}" type="presParOf" srcId="{4A85B998-5124-4256-BD71-D1C472E95FD6}" destId="{0C5A7189-FC78-4CA1-8269-5305AEF9380E}" srcOrd="1" destOrd="0" presId="urn:microsoft.com/office/officeart/2005/8/layout/vList3#2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7E9EE378-96FF-4E4B-9053-D0CCD4222C9A}" type="doc">
      <dgm:prSet loTypeId="urn:microsoft.com/office/officeart/2005/8/layout/vList3#2" loCatId="list" qsTypeId="urn:microsoft.com/office/officeart/2005/8/quickstyle/simple3" qsCatId="simple" csTypeId="urn:microsoft.com/office/officeart/2005/8/colors/colorful1#2" csCatId="colorful" phldr="1"/>
      <dgm:spPr/>
      <dgm:t>
        <a:bodyPr/>
        <a:lstStyle/>
        <a:p>
          <a:endParaRPr lang="en-US"/>
        </a:p>
      </dgm:t>
    </dgm:pt>
    <dgm:pt modelId="{BBFD5924-D685-6741-9C1B-B11A146B90C5}">
      <dgm:prSet phldrT="[Text]" custT="1"/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pPr marL="0" indent="0" algn="l" defTabSz="914400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r>
            <a:rPr lang="en-ID" altLang="en-US" sz="2400" dirty="0"/>
            <a:t>PENGUATAN PERAN STRATEGIS MHKI:  M</a:t>
          </a:r>
          <a:r>
            <a:rPr lang="id-ID" altLang="en-US" sz="2400" dirty="0"/>
            <a:t>endorong pengembangan “</a:t>
          </a:r>
          <a:r>
            <a:rPr lang="id-ID" altLang="en-US" sz="2400" i="1" dirty="0"/>
            <a:t>centers of excellence</a:t>
          </a:r>
          <a:r>
            <a:rPr lang="id-ID" altLang="en-US" sz="2400" dirty="0"/>
            <a:t>”</a:t>
          </a:r>
          <a:endParaRPr lang="en-US" altLang="en-US" sz="2400" dirty="0"/>
        </a:p>
        <a:p>
          <a:pPr marL="0" indent="0" algn="l" defTabSz="914400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r>
            <a:rPr lang="en-ID" altLang="en-US" sz="2400" dirty="0"/>
            <a:t>Kajian Bersama (</a:t>
          </a:r>
          <a:r>
            <a:rPr lang="en-ID" altLang="en-US" sz="2400" i="1" dirty="0"/>
            <a:t>Collaborative Research</a:t>
          </a:r>
          <a:r>
            <a:rPr lang="en-ID" altLang="en-US" sz="2400" dirty="0"/>
            <a:t>)</a:t>
          </a:r>
          <a:endParaRPr lang="en-US" sz="2400" b="1" i="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CDBA675-670F-E343-846B-87A9A876838C}" type="sibTrans" cxnId="{A4987682-2C5D-6649-BB46-0B33C43602D2}">
      <dgm:prSet/>
      <dgm:spPr/>
      <dgm:t>
        <a:bodyPr/>
        <a:lstStyle/>
        <a:p>
          <a:pPr algn="l"/>
          <a:endParaRPr lang="en-US" sz="2800">
            <a:solidFill>
              <a:srgbClr val="002060"/>
            </a:solidFill>
            <a:latin typeface="Calibri" pitchFamily="34" charset="0"/>
          </a:endParaRPr>
        </a:p>
      </dgm:t>
    </dgm:pt>
    <dgm:pt modelId="{FEBBB1BC-F99C-154F-B017-C06A428C1567}" type="parTrans" cxnId="{A4987682-2C5D-6649-BB46-0B33C43602D2}">
      <dgm:prSet/>
      <dgm:spPr/>
      <dgm:t>
        <a:bodyPr/>
        <a:lstStyle/>
        <a:p>
          <a:pPr algn="l"/>
          <a:endParaRPr lang="en-US" sz="2800">
            <a:solidFill>
              <a:srgbClr val="002060"/>
            </a:solidFill>
            <a:latin typeface="Calibri" pitchFamily="34" charset="0"/>
          </a:endParaRPr>
        </a:p>
      </dgm:t>
    </dgm:pt>
    <dgm:pt modelId="{182B35D3-F1FF-F24A-B16C-8752519ED768}">
      <dgm:prSet phldrT="[Text]" custT="1"/>
      <dgm:spPr>
        <a:solidFill>
          <a:schemeClr val="accent6">
            <a:lumMod val="75000"/>
          </a:schemeClr>
        </a:solidFill>
      </dgm:spPr>
      <dgm:t>
        <a:bodyPr/>
        <a:lstStyle/>
        <a:p>
          <a:pPr algn="l"/>
          <a:r>
            <a:rPr lang="en-ID" altLang="en-US" sz="2400" dirty="0"/>
            <a:t>PENGUATAN ASOSIASI DOSEN HUKE/ ADHKI (MELALUI CAPACITY BUILDING, DLL)</a:t>
          </a:r>
          <a:endParaRPr lang="en-US" sz="2400" b="1" i="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96CCAB5-3122-264A-A289-02F1AF695D77}" type="parTrans" cxnId="{BD333B82-EC96-DA4D-AF33-85259AF593C8}">
      <dgm:prSet/>
      <dgm:spPr/>
      <dgm:t>
        <a:bodyPr/>
        <a:lstStyle/>
        <a:p>
          <a:endParaRPr lang="en-US">
            <a:solidFill>
              <a:srgbClr val="002060"/>
            </a:solidFill>
          </a:endParaRPr>
        </a:p>
      </dgm:t>
    </dgm:pt>
    <dgm:pt modelId="{7D6DFEA6-2B54-7A41-8644-B82AFEE162F9}" type="sibTrans" cxnId="{BD333B82-EC96-DA4D-AF33-85259AF593C8}">
      <dgm:prSet/>
      <dgm:spPr/>
      <dgm:t>
        <a:bodyPr/>
        <a:lstStyle/>
        <a:p>
          <a:endParaRPr lang="en-US">
            <a:solidFill>
              <a:srgbClr val="002060"/>
            </a:solidFill>
          </a:endParaRPr>
        </a:p>
      </dgm:t>
    </dgm:pt>
    <dgm:pt modelId="{37E4C071-8128-441D-AF3C-E31579AE672F}" type="pres">
      <dgm:prSet presAssocID="{7E9EE378-96FF-4E4B-9053-D0CCD4222C9A}" presName="linearFlow" presStyleCnt="0">
        <dgm:presLayoutVars>
          <dgm:dir/>
          <dgm:resizeHandles val="exact"/>
        </dgm:presLayoutVars>
      </dgm:prSet>
      <dgm:spPr/>
    </dgm:pt>
    <dgm:pt modelId="{0AFE6575-A157-B648-865F-6920B72F5774}" type="pres">
      <dgm:prSet presAssocID="{182B35D3-F1FF-F24A-B16C-8752519ED768}" presName="composite" presStyleCnt="0"/>
      <dgm:spPr/>
    </dgm:pt>
    <dgm:pt modelId="{80CF70C5-90B1-9349-8CE1-CD8342C1CE32}" type="pres">
      <dgm:prSet presAssocID="{182B35D3-F1FF-F24A-B16C-8752519ED768}" presName="imgShp" presStyleLbl="fgImgPlace1" presStyleIdx="0" presStyleCnt="2"/>
      <dgm:spPr/>
    </dgm:pt>
    <dgm:pt modelId="{44EBA22E-48AE-DE4C-9B7D-72EFF2718823}" type="pres">
      <dgm:prSet presAssocID="{182B35D3-F1FF-F24A-B16C-8752519ED768}" presName="txShp" presStyleLbl="node1" presStyleIdx="0" presStyleCnt="2" custLinFactNeighborX="-99" custLinFactNeighborY="3350">
        <dgm:presLayoutVars>
          <dgm:bulletEnabled val="1"/>
        </dgm:presLayoutVars>
      </dgm:prSet>
      <dgm:spPr/>
    </dgm:pt>
    <dgm:pt modelId="{FA707E27-09D7-0542-9E3C-DC27E47E77B6}" type="pres">
      <dgm:prSet presAssocID="{7D6DFEA6-2B54-7A41-8644-B82AFEE162F9}" presName="spacing" presStyleCnt="0"/>
      <dgm:spPr/>
    </dgm:pt>
    <dgm:pt modelId="{4A85B998-5124-4256-BD71-D1C472E95FD6}" type="pres">
      <dgm:prSet presAssocID="{BBFD5924-D685-6741-9C1B-B11A146B90C5}" presName="composite" presStyleCnt="0"/>
      <dgm:spPr/>
    </dgm:pt>
    <dgm:pt modelId="{836FDC8A-0732-4662-A239-46E362CC478F}" type="pres">
      <dgm:prSet presAssocID="{BBFD5924-D685-6741-9C1B-B11A146B90C5}" presName="imgShp" presStyleLbl="fgImgPlace1" presStyleIdx="1" presStyleCnt="2" custLinFactNeighborX="268" custLinFactNeighborY="8188"/>
      <dgm:spPr/>
    </dgm:pt>
    <dgm:pt modelId="{0C5A7189-FC78-4CA1-8269-5305AEF9380E}" type="pres">
      <dgm:prSet presAssocID="{BBFD5924-D685-6741-9C1B-B11A146B90C5}" presName="txShp" presStyleLbl="node1" presStyleIdx="1" presStyleCnt="2" custScaleY="125436">
        <dgm:presLayoutVars>
          <dgm:bulletEnabled val="1"/>
        </dgm:presLayoutVars>
      </dgm:prSet>
      <dgm:spPr/>
    </dgm:pt>
  </dgm:ptLst>
  <dgm:cxnLst>
    <dgm:cxn modelId="{AC87A555-01F9-4488-B87E-F249E78547F0}" type="presOf" srcId="{BBFD5924-D685-6741-9C1B-B11A146B90C5}" destId="{0C5A7189-FC78-4CA1-8269-5305AEF9380E}" srcOrd="0" destOrd="0" presId="urn:microsoft.com/office/officeart/2005/8/layout/vList3#2"/>
    <dgm:cxn modelId="{BD333B82-EC96-DA4D-AF33-85259AF593C8}" srcId="{7E9EE378-96FF-4E4B-9053-D0CCD4222C9A}" destId="{182B35D3-F1FF-F24A-B16C-8752519ED768}" srcOrd="0" destOrd="0" parTransId="{696CCAB5-3122-264A-A289-02F1AF695D77}" sibTransId="{7D6DFEA6-2B54-7A41-8644-B82AFEE162F9}"/>
    <dgm:cxn modelId="{A4987682-2C5D-6649-BB46-0B33C43602D2}" srcId="{7E9EE378-96FF-4E4B-9053-D0CCD4222C9A}" destId="{BBFD5924-D685-6741-9C1B-B11A146B90C5}" srcOrd="1" destOrd="0" parTransId="{FEBBB1BC-F99C-154F-B017-C06A428C1567}" sibTransId="{6CDBA675-670F-E343-846B-87A9A876838C}"/>
    <dgm:cxn modelId="{9385BEA2-8F30-4BA9-BB00-3C316162B557}" type="presOf" srcId="{7E9EE378-96FF-4E4B-9053-D0CCD4222C9A}" destId="{37E4C071-8128-441D-AF3C-E31579AE672F}" srcOrd="0" destOrd="0" presId="urn:microsoft.com/office/officeart/2005/8/layout/vList3#2"/>
    <dgm:cxn modelId="{F4DF7ED4-8F64-4AC7-80E5-EEC5055C0570}" type="presOf" srcId="{182B35D3-F1FF-F24A-B16C-8752519ED768}" destId="{44EBA22E-48AE-DE4C-9B7D-72EFF2718823}" srcOrd="0" destOrd="0" presId="urn:microsoft.com/office/officeart/2005/8/layout/vList3#2"/>
    <dgm:cxn modelId="{9A0707C8-9C5B-4C3A-9174-DE8D3679D66F}" type="presParOf" srcId="{37E4C071-8128-441D-AF3C-E31579AE672F}" destId="{0AFE6575-A157-B648-865F-6920B72F5774}" srcOrd="0" destOrd="0" presId="urn:microsoft.com/office/officeart/2005/8/layout/vList3#2"/>
    <dgm:cxn modelId="{F0C02F7C-0057-4F75-93AD-0F75EFDE9872}" type="presParOf" srcId="{0AFE6575-A157-B648-865F-6920B72F5774}" destId="{80CF70C5-90B1-9349-8CE1-CD8342C1CE32}" srcOrd="0" destOrd="0" presId="urn:microsoft.com/office/officeart/2005/8/layout/vList3#2"/>
    <dgm:cxn modelId="{99E735AF-909D-4888-8A3B-3AA4444F4225}" type="presParOf" srcId="{0AFE6575-A157-B648-865F-6920B72F5774}" destId="{44EBA22E-48AE-DE4C-9B7D-72EFF2718823}" srcOrd="1" destOrd="0" presId="urn:microsoft.com/office/officeart/2005/8/layout/vList3#2"/>
    <dgm:cxn modelId="{F39DB7F6-B516-4951-96BB-9EB8870D2DC2}" type="presParOf" srcId="{37E4C071-8128-441D-AF3C-E31579AE672F}" destId="{FA707E27-09D7-0542-9E3C-DC27E47E77B6}" srcOrd="1" destOrd="0" presId="urn:microsoft.com/office/officeart/2005/8/layout/vList3#2"/>
    <dgm:cxn modelId="{F474383E-B6BF-4B61-A612-4299CDCA6433}" type="presParOf" srcId="{37E4C071-8128-441D-AF3C-E31579AE672F}" destId="{4A85B998-5124-4256-BD71-D1C472E95FD6}" srcOrd="2" destOrd="0" presId="urn:microsoft.com/office/officeart/2005/8/layout/vList3#2"/>
    <dgm:cxn modelId="{4E91D784-A90C-4DEB-A2B4-1F036B88AC9B}" type="presParOf" srcId="{4A85B998-5124-4256-BD71-D1C472E95FD6}" destId="{836FDC8A-0732-4662-A239-46E362CC478F}" srcOrd="0" destOrd="0" presId="urn:microsoft.com/office/officeart/2005/8/layout/vList3#2"/>
    <dgm:cxn modelId="{A2F49D88-A0DB-43EE-88A7-D496B74DA9B7}" type="presParOf" srcId="{4A85B998-5124-4256-BD71-D1C472E95FD6}" destId="{0C5A7189-FC78-4CA1-8269-5305AEF9380E}" srcOrd="1" destOrd="0" presId="urn:microsoft.com/office/officeart/2005/8/layout/vList3#2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7E9EE378-96FF-4E4B-9053-D0CCD4222C9A}" type="doc">
      <dgm:prSet loTypeId="urn:microsoft.com/office/officeart/2005/8/layout/vList3#2" loCatId="list" qsTypeId="urn:microsoft.com/office/officeart/2005/8/quickstyle/simple3" qsCatId="simple" csTypeId="urn:microsoft.com/office/officeart/2005/8/colors/colorful1#2" csCatId="colorful" phldr="1"/>
      <dgm:spPr/>
      <dgm:t>
        <a:bodyPr/>
        <a:lstStyle/>
        <a:p>
          <a:endParaRPr lang="en-US"/>
        </a:p>
      </dgm:t>
    </dgm:pt>
    <dgm:pt modelId="{BBFD5924-D685-6741-9C1B-B11A146B90C5}">
      <dgm:prSet phldrT="[Text]" custT="1"/>
      <dgm:spPr/>
      <dgm:t>
        <a:bodyPr/>
        <a:lstStyle/>
        <a:p>
          <a:pPr marL="0" indent="0" algn="l" defTabSz="914400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r>
            <a:rPr lang="en-US" sz="2400" b="1" i="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PENDIDIKAN HUKUM KESEHATAN DAPAT DILAKUKAN PADA JENJANG S1, S2 MAUPUN S3 MELALUI PENYELENGGARAAN MATAKULIAH &amp; RISET</a:t>
          </a:r>
        </a:p>
      </dgm:t>
    </dgm:pt>
    <dgm:pt modelId="{6CDBA675-670F-E343-846B-87A9A876838C}" type="sibTrans" cxnId="{A4987682-2C5D-6649-BB46-0B33C43602D2}">
      <dgm:prSet/>
      <dgm:spPr/>
      <dgm:t>
        <a:bodyPr/>
        <a:lstStyle/>
        <a:p>
          <a:pPr algn="l"/>
          <a:endParaRPr lang="en-US" sz="2800">
            <a:solidFill>
              <a:srgbClr val="002060"/>
            </a:solidFill>
            <a:latin typeface="Calibri" pitchFamily="34" charset="0"/>
          </a:endParaRPr>
        </a:p>
      </dgm:t>
    </dgm:pt>
    <dgm:pt modelId="{FEBBB1BC-F99C-154F-B017-C06A428C1567}" type="parTrans" cxnId="{A4987682-2C5D-6649-BB46-0B33C43602D2}">
      <dgm:prSet/>
      <dgm:spPr/>
      <dgm:t>
        <a:bodyPr/>
        <a:lstStyle/>
        <a:p>
          <a:pPr algn="l"/>
          <a:endParaRPr lang="en-US" sz="2800">
            <a:solidFill>
              <a:srgbClr val="002060"/>
            </a:solidFill>
            <a:latin typeface="Calibri" pitchFamily="34" charset="0"/>
          </a:endParaRPr>
        </a:p>
      </dgm:t>
    </dgm:pt>
    <dgm:pt modelId="{182B35D3-F1FF-F24A-B16C-8752519ED768}">
      <dgm:prSet phldrT="[Text]" custT="1"/>
      <dgm:spPr>
        <a:solidFill>
          <a:srgbClr val="00B0F0"/>
        </a:solidFill>
      </dgm:spPr>
      <dgm:t>
        <a:bodyPr/>
        <a:lstStyle/>
        <a:p>
          <a:pPr algn="l">
            <a:buFontTx/>
            <a:buNone/>
          </a:pPr>
          <a:r>
            <a:rPr lang="en-US" altLang="en-US" sz="2400" dirty="0">
              <a:solidFill>
                <a:schemeClr val="bg1"/>
              </a:solidFill>
              <a:latin typeface="Arial" panose="020B0604020202020204" pitchFamily="34" charset="0"/>
            </a:rPr>
            <a:t>PENDIDIKAN HUKUM KESEHATAN MERUPAKAN BAGIAN DARI PENDIDIKAN TINGGI HUKUM </a:t>
          </a:r>
          <a:endParaRPr lang="en-US" sz="2400" b="1" i="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96CCAB5-3122-264A-A289-02F1AF695D77}" type="parTrans" cxnId="{BD333B82-EC96-DA4D-AF33-85259AF593C8}">
      <dgm:prSet/>
      <dgm:spPr/>
      <dgm:t>
        <a:bodyPr/>
        <a:lstStyle/>
        <a:p>
          <a:endParaRPr lang="en-US">
            <a:solidFill>
              <a:srgbClr val="002060"/>
            </a:solidFill>
          </a:endParaRPr>
        </a:p>
      </dgm:t>
    </dgm:pt>
    <dgm:pt modelId="{7D6DFEA6-2B54-7A41-8644-B82AFEE162F9}" type="sibTrans" cxnId="{BD333B82-EC96-DA4D-AF33-85259AF593C8}">
      <dgm:prSet/>
      <dgm:spPr/>
      <dgm:t>
        <a:bodyPr/>
        <a:lstStyle/>
        <a:p>
          <a:endParaRPr lang="en-US">
            <a:solidFill>
              <a:srgbClr val="002060"/>
            </a:solidFill>
          </a:endParaRPr>
        </a:p>
      </dgm:t>
    </dgm:pt>
    <dgm:pt modelId="{37E4C071-8128-441D-AF3C-E31579AE672F}" type="pres">
      <dgm:prSet presAssocID="{7E9EE378-96FF-4E4B-9053-D0CCD4222C9A}" presName="linearFlow" presStyleCnt="0">
        <dgm:presLayoutVars>
          <dgm:dir/>
          <dgm:resizeHandles val="exact"/>
        </dgm:presLayoutVars>
      </dgm:prSet>
      <dgm:spPr/>
    </dgm:pt>
    <dgm:pt modelId="{0AFE6575-A157-B648-865F-6920B72F5774}" type="pres">
      <dgm:prSet presAssocID="{182B35D3-F1FF-F24A-B16C-8752519ED768}" presName="composite" presStyleCnt="0"/>
      <dgm:spPr/>
    </dgm:pt>
    <dgm:pt modelId="{80CF70C5-90B1-9349-8CE1-CD8342C1CE32}" type="pres">
      <dgm:prSet presAssocID="{182B35D3-F1FF-F24A-B16C-8752519ED768}" presName="imgShp" presStyleLbl="fgImgPlace1" presStyleIdx="0" presStyleCnt="2" custLinFactNeighborX="-2424" custLinFactNeighborY="-4720"/>
      <dgm:spPr/>
    </dgm:pt>
    <dgm:pt modelId="{44EBA22E-48AE-DE4C-9B7D-72EFF2718823}" type="pres">
      <dgm:prSet presAssocID="{182B35D3-F1FF-F24A-B16C-8752519ED768}" presName="txShp" presStyleLbl="node1" presStyleIdx="0" presStyleCnt="2" custScaleX="103373" custScaleY="181081">
        <dgm:presLayoutVars>
          <dgm:bulletEnabled val="1"/>
        </dgm:presLayoutVars>
      </dgm:prSet>
      <dgm:spPr/>
    </dgm:pt>
    <dgm:pt modelId="{FA707E27-09D7-0542-9E3C-DC27E47E77B6}" type="pres">
      <dgm:prSet presAssocID="{7D6DFEA6-2B54-7A41-8644-B82AFEE162F9}" presName="spacing" presStyleCnt="0"/>
      <dgm:spPr/>
    </dgm:pt>
    <dgm:pt modelId="{4A85B998-5124-4256-BD71-D1C472E95FD6}" type="pres">
      <dgm:prSet presAssocID="{BBFD5924-D685-6741-9C1B-B11A146B90C5}" presName="composite" presStyleCnt="0"/>
      <dgm:spPr/>
    </dgm:pt>
    <dgm:pt modelId="{836FDC8A-0732-4662-A239-46E362CC478F}" type="pres">
      <dgm:prSet presAssocID="{BBFD5924-D685-6741-9C1B-B11A146B90C5}" presName="imgShp" presStyleLbl="fgImgPlace1" presStyleIdx="1" presStyleCnt="2" custLinFactNeighborX="268" custLinFactNeighborY="8188"/>
      <dgm:spPr>
        <a:solidFill>
          <a:schemeClr val="accent4">
            <a:lumMod val="75000"/>
          </a:schemeClr>
        </a:solidFill>
      </dgm:spPr>
    </dgm:pt>
    <dgm:pt modelId="{0C5A7189-FC78-4CA1-8269-5305AEF9380E}" type="pres">
      <dgm:prSet presAssocID="{BBFD5924-D685-6741-9C1B-B11A146B90C5}" presName="txShp" presStyleLbl="node1" presStyleIdx="1" presStyleCnt="2" custScaleX="105626" custScaleY="219473">
        <dgm:presLayoutVars>
          <dgm:bulletEnabled val="1"/>
        </dgm:presLayoutVars>
      </dgm:prSet>
      <dgm:spPr/>
    </dgm:pt>
  </dgm:ptLst>
  <dgm:cxnLst>
    <dgm:cxn modelId="{AC87A555-01F9-4488-B87E-F249E78547F0}" type="presOf" srcId="{BBFD5924-D685-6741-9C1B-B11A146B90C5}" destId="{0C5A7189-FC78-4CA1-8269-5305AEF9380E}" srcOrd="0" destOrd="0" presId="urn:microsoft.com/office/officeart/2005/8/layout/vList3#2"/>
    <dgm:cxn modelId="{BD333B82-EC96-DA4D-AF33-85259AF593C8}" srcId="{7E9EE378-96FF-4E4B-9053-D0CCD4222C9A}" destId="{182B35D3-F1FF-F24A-B16C-8752519ED768}" srcOrd="0" destOrd="0" parTransId="{696CCAB5-3122-264A-A289-02F1AF695D77}" sibTransId="{7D6DFEA6-2B54-7A41-8644-B82AFEE162F9}"/>
    <dgm:cxn modelId="{A4987682-2C5D-6649-BB46-0B33C43602D2}" srcId="{7E9EE378-96FF-4E4B-9053-D0CCD4222C9A}" destId="{BBFD5924-D685-6741-9C1B-B11A146B90C5}" srcOrd="1" destOrd="0" parTransId="{FEBBB1BC-F99C-154F-B017-C06A428C1567}" sibTransId="{6CDBA675-670F-E343-846B-87A9A876838C}"/>
    <dgm:cxn modelId="{9385BEA2-8F30-4BA9-BB00-3C316162B557}" type="presOf" srcId="{7E9EE378-96FF-4E4B-9053-D0CCD4222C9A}" destId="{37E4C071-8128-441D-AF3C-E31579AE672F}" srcOrd="0" destOrd="0" presId="urn:microsoft.com/office/officeart/2005/8/layout/vList3#2"/>
    <dgm:cxn modelId="{F4DF7ED4-8F64-4AC7-80E5-EEC5055C0570}" type="presOf" srcId="{182B35D3-F1FF-F24A-B16C-8752519ED768}" destId="{44EBA22E-48AE-DE4C-9B7D-72EFF2718823}" srcOrd="0" destOrd="0" presId="urn:microsoft.com/office/officeart/2005/8/layout/vList3#2"/>
    <dgm:cxn modelId="{9A0707C8-9C5B-4C3A-9174-DE8D3679D66F}" type="presParOf" srcId="{37E4C071-8128-441D-AF3C-E31579AE672F}" destId="{0AFE6575-A157-B648-865F-6920B72F5774}" srcOrd="0" destOrd="0" presId="urn:microsoft.com/office/officeart/2005/8/layout/vList3#2"/>
    <dgm:cxn modelId="{F0C02F7C-0057-4F75-93AD-0F75EFDE9872}" type="presParOf" srcId="{0AFE6575-A157-B648-865F-6920B72F5774}" destId="{80CF70C5-90B1-9349-8CE1-CD8342C1CE32}" srcOrd="0" destOrd="0" presId="urn:microsoft.com/office/officeart/2005/8/layout/vList3#2"/>
    <dgm:cxn modelId="{99E735AF-909D-4888-8A3B-3AA4444F4225}" type="presParOf" srcId="{0AFE6575-A157-B648-865F-6920B72F5774}" destId="{44EBA22E-48AE-DE4C-9B7D-72EFF2718823}" srcOrd="1" destOrd="0" presId="urn:microsoft.com/office/officeart/2005/8/layout/vList3#2"/>
    <dgm:cxn modelId="{F39DB7F6-B516-4951-96BB-9EB8870D2DC2}" type="presParOf" srcId="{37E4C071-8128-441D-AF3C-E31579AE672F}" destId="{FA707E27-09D7-0542-9E3C-DC27E47E77B6}" srcOrd="1" destOrd="0" presId="urn:microsoft.com/office/officeart/2005/8/layout/vList3#2"/>
    <dgm:cxn modelId="{F474383E-B6BF-4B61-A612-4299CDCA6433}" type="presParOf" srcId="{37E4C071-8128-441D-AF3C-E31579AE672F}" destId="{4A85B998-5124-4256-BD71-D1C472E95FD6}" srcOrd="2" destOrd="0" presId="urn:microsoft.com/office/officeart/2005/8/layout/vList3#2"/>
    <dgm:cxn modelId="{4E91D784-A90C-4DEB-A2B4-1F036B88AC9B}" type="presParOf" srcId="{4A85B998-5124-4256-BD71-D1C472E95FD6}" destId="{836FDC8A-0732-4662-A239-46E362CC478F}" srcOrd="0" destOrd="0" presId="urn:microsoft.com/office/officeart/2005/8/layout/vList3#2"/>
    <dgm:cxn modelId="{A2F49D88-A0DB-43EE-88A7-D496B74DA9B7}" type="presParOf" srcId="{4A85B998-5124-4256-BD71-D1C472E95FD6}" destId="{0C5A7189-FC78-4CA1-8269-5305AEF9380E}" srcOrd="1" destOrd="0" presId="urn:microsoft.com/office/officeart/2005/8/layout/vList3#2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7E9EE378-96FF-4E4B-9053-D0CCD4222C9A}" type="doc">
      <dgm:prSet loTypeId="urn:microsoft.com/office/officeart/2005/8/layout/vList3#2" loCatId="list" qsTypeId="urn:microsoft.com/office/officeart/2005/8/quickstyle/simple3" qsCatId="simple" csTypeId="urn:microsoft.com/office/officeart/2005/8/colors/colorful1#2" csCatId="colorful" phldr="1"/>
      <dgm:spPr/>
      <dgm:t>
        <a:bodyPr/>
        <a:lstStyle/>
        <a:p>
          <a:endParaRPr lang="en-US"/>
        </a:p>
      </dgm:t>
    </dgm:pt>
    <dgm:pt modelId="{BBFD5924-D685-6741-9C1B-B11A146B90C5}">
      <dgm:prSet phldrT="[Text]" custT="1"/>
      <dgm:spPr>
        <a:solidFill>
          <a:srgbClr val="92D050"/>
        </a:solidFill>
      </dgm:spPr>
      <dgm:t>
        <a:bodyPr/>
        <a:lstStyle/>
        <a:p>
          <a:pPr marL="0" indent="0" algn="l" defTabSz="914400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r>
            <a:rPr lang="en-ID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PERAN PENDIDIKAN HUKUM KESEHATAN ADALAH UNTUK MENYIAPKAN PAKAR HUKUM KESEHATAN YG BERKOMITMEN TINGGI DLM MENGEMBANGKAN HUKUM KESEHATAN.</a:t>
          </a:r>
          <a:endParaRPr lang="en-US" sz="2400" b="1" i="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CDBA675-670F-E343-846B-87A9A876838C}" type="sibTrans" cxnId="{A4987682-2C5D-6649-BB46-0B33C43602D2}">
      <dgm:prSet/>
      <dgm:spPr/>
      <dgm:t>
        <a:bodyPr/>
        <a:lstStyle/>
        <a:p>
          <a:pPr algn="l"/>
          <a:endParaRPr lang="en-US" sz="2800">
            <a:solidFill>
              <a:srgbClr val="002060"/>
            </a:solidFill>
            <a:latin typeface="Calibri" pitchFamily="34" charset="0"/>
          </a:endParaRPr>
        </a:p>
      </dgm:t>
    </dgm:pt>
    <dgm:pt modelId="{FEBBB1BC-F99C-154F-B017-C06A428C1567}" type="parTrans" cxnId="{A4987682-2C5D-6649-BB46-0B33C43602D2}">
      <dgm:prSet/>
      <dgm:spPr/>
      <dgm:t>
        <a:bodyPr/>
        <a:lstStyle/>
        <a:p>
          <a:pPr algn="l"/>
          <a:endParaRPr lang="en-US" sz="2800">
            <a:solidFill>
              <a:srgbClr val="002060"/>
            </a:solidFill>
            <a:latin typeface="Calibri" pitchFamily="34" charset="0"/>
          </a:endParaRPr>
        </a:p>
      </dgm:t>
    </dgm:pt>
    <dgm:pt modelId="{182B35D3-F1FF-F24A-B16C-8752519ED768}">
      <dgm:prSet phldrT="[Text]" custT="1"/>
      <dgm:spPr>
        <a:solidFill>
          <a:srgbClr val="FFFF00"/>
        </a:solidFill>
      </dgm:spPr>
      <dgm:t>
        <a:bodyPr/>
        <a:lstStyle/>
        <a:p>
          <a:pPr algn="l"/>
          <a:r>
            <a:rPr lang="en-ID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PENYELENGGARAAN PENDIDIKAN HUKUM KESEHATAN SEBAGAI PROGRAM STUDI HANYA ADA PADA JENJANG S2 (MAGISTER) </a:t>
          </a:r>
          <a:endParaRPr lang="en-US" sz="2400" b="1" i="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96CCAB5-3122-264A-A289-02F1AF695D77}" type="parTrans" cxnId="{BD333B82-EC96-DA4D-AF33-85259AF593C8}">
      <dgm:prSet/>
      <dgm:spPr/>
      <dgm:t>
        <a:bodyPr/>
        <a:lstStyle/>
        <a:p>
          <a:endParaRPr lang="en-US">
            <a:solidFill>
              <a:srgbClr val="002060"/>
            </a:solidFill>
          </a:endParaRPr>
        </a:p>
      </dgm:t>
    </dgm:pt>
    <dgm:pt modelId="{7D6DFEA6-2B54-7A41-8644-B82AFEE162F9}" type="sibTrans" cxnId="{BD333B82-EC96-DA4D-AF33-85259AF593C8}">
      <dgm:prSet/>
      <dgm:spPr/>
      <dgm:t>
        <a:bodyPr/>
        <a:lstStyle/>
        <a:p>
          <a:endParaRPr lang="en-US">
            <a:solidFill>
              <a:srgbClr val="002060"/>
            </a:solidFill>
          </a:endParaRPr>
        </a:p>
      </dgm:t>
    </dgm:pt>
    <dgm:pt modelId="{37E4C071-8128-441D-AF3C-E31579AE672F}" type="pres">
      <dgm:prSet presAssocID="{7E9EE378-96FF-4E4B-9053-D0CCD4222C9A}" presName="linearFlow" presStyleCnt="0">
        <dgm:presLayoutVars>
          <dgm:dir/>
          <dgm:resizeHandles val="exact"/>
        </dgm:presLayoutVars>
      </dgm:prSet>
      <dgm:spPr/>
    </dgm:pt>
    <dgm:pt modelId="{0AFE6575-A157-B648-865F-6920B72F5774}" type="pres">
      <dgm:prSet presAssocID="{182B35D3-F1FF-F24A-B16C-8752519ED768}" presName="composite" presStyleCnt="0"/>
      <dgm:spPr/>
    </dgm:pt>
    <dgm:pt modelId="{80CF70C5-90B1-9349-8CE1-CD8342C1CE32}" type="pres">
      <dgm:prSet presAssocID="{182B35D3-F1FF-F24A-B16C-8752519ED768}" presName="imgShp" presStyleLbl="fgImgPlace1" presStyleIdx="0" presStyleCnt="2"/>
      <dgm:spPr/>
    </dgm:pt>
    <dgm:pt modelId="{44EBA22E-48AE-DE4C-9B7D-72EFF2718823}" type="pres">
      <dgm:prSet presAssocID="{182B35D3-F1FF-F24A-B16C-8752519ED768}" presName="txShp" presStyleLbl="node1" presStyleIdx="0" presStyleCnt="2" custScaleY="130841" custLinFactNeighborX="-99" custLinFactNeighborY="3350">
        <dgm:presLayoutVars>
          <dgm:bulletEnabled val="1"/>
        </dgm:presLayoutVars>
      </dgm:prSet>
      <dgm:spPr/>
    </dgm:pt>
    <dgm:pt modelId="{FA707E27-09D7-0542-9E3C-DC27E47E77B6}" type="pres">
      <dgm:prSet presAssocID="{7D6DFEA6-2B54-7A41-8644-B82AFEE162F9}" presName="spacing" presStyleCnt="0"/>
      <dgm:spPr/>
    </dgm:pt>
    <dgm:pt modelId="{4A85B998-5124-4256-BD71-D1C472E95FD6}" type="pres">
      <dgm:prSet presAssocID="{BBFD5924-D685-6741-9C1B-B11A146B90C5}" presName="composite" presStyleCnt="0"/>
      <dgm:spPr/>
    </dgm:pt>
    <dgm:pt modelId="{836FDC8A-0732-4662-A239-46E362CC478F}" type="pres">
      <dgm:prSet presAssocID="{BBFD5924-D685-6741-9C1B-B11A146B90C5}" presName="imgShp" presStyleLbl="fgImgPlace1" presStyleIdx="1" presStyleCnt="2" custLinFactNeighborX="268" custLinFactNeighborY="8188"/>
      <dgm:spPr/>
    </dgm:pt>
    <dgm:pt modelId="{0C5A7189-FC78-4CA1-8269-5305AEF9380E}" type="pres">
      <dgm:prSet presAssocID="{BBFD5924-D685-6741-9C1B-B11A146B90C5}" presName="txShp" presStyleLbl="node1" presStyleIdx="1" presStyleCnt="2" custScaleX="106790" custScaleY="216807">
        <dgm:presLayoutVars>
          <dgm:bulletEnabled val="1"/>
        </dgm:presLayoutVars>
      </dgm:prSet>
      <dgm:spPr/>
    </dgm:pt>
  </dgm:ptLst>
  <dgm:cxnLst>
    <dgm:cxn modelId="{AC87A555-01F9-4488-B87E-F249E78547F0}" type="presOf" srcId="{BBFD5924-D685-6741-9C1B-B11A146B90C5}" destId="{0C5A7189-FC78-4CA1-8269-5305AEF9380E}" srcOrd="0" destOrd="0" presId="urn:microsoft.com/office/officeart/2005/8/layout/vList3#2"/>
    <dgm:cxn modelId="{BD333B82-EC96-DA4D-AF33-85259AF593C8}" srcId="{7E9EE378-96FF-4E4B-9053-D0CCD4222C9A}" destId="{182B35D3-F1FF-F24A-B16C-8752519ED768}" srcOrd="0" destOrd="0" parTransId="{696CCAB5-3122-264A-A289-02F1AF695D77}" sibTransId="{7D6DFEA6-2B54-7A41-8644-B82AFEE162F9}"/>
    <dgm:cxn modelId="{A4987682-2C5D-6649-BB46-0B33C43602D2}" srcId="{7E9EE378-96FF-4E4B-9053-D0CCD4222C9A}" destId="{BBFD5924-D685-6741-9C1B-B11A146B90C5}" srcOrd="1" destOrd="0" parTransId="{FEBBB1BC-F99C-154F-B017-C06A428C1567}" sibTransId="{6CDBA675-670F-E343-846B-87A9A876838C}"/>
    <dgm:cxn modelId="{9385BEA2-8F30-4BA9-BB00-3C316162B557}" type="presOf" srcId="{7E9EE378-96FF-4E4B-9053-D0CCD4222C9A}" destId="{37E4C071-8128-441D-AF3C-E31579AE672F}" srcOrd="0" destOrd="0" presId="urn:microsoft.com/office/officeart/2005/8/layout/vList3#2"/>
    <dgm:cxn modelId="{F4DF7ED4-8F64-4AC7-80E5-EEC5055C0570}" type="presOf" srcId="{182B35D3-F1FF-F24A-B16C-8752519ED768}" destId="{44EBA22E-48AE-DE4C-9B7D-72EFF2718823}" srcOrd="0" destOrd="0" presId="urn:microsoft.com/office/officeart/2005/8/layout/vList3#2"/>
    <dgm:cxn modelId="{9A0707C8-9C5B-4C3A-9174-DE8D3679D66F}" type="presParOf" srcId="{37E4C071-8128-441D-AF3C-E31579AE672F}" destId="{0AFE6575-A157-B648-865F-6920B72F5774}" srcOrd="0" destOrd="0" presId="urn:microsoft.com/office/officeart/2005/8/layout/vList3#2"/>
    <dgm:cxn modelId="{F0C02F7C-0057-4F75-93AD-0F75EFDE9872}" type="presParOf" srcId="{0AFE6575-A157-B648-865F-6920B72F5774}" destId="{80CF70C5-90B1-9349-8CE1-CD8342C1CE32}" srcOrd="0" destOrd="0" presId="urn:microsoft.com/office/officeart/2005/8/layout/vList3#2"/>
    <dgm:cxn modelId="{99E735AF-909D-4888-8A3B-3AA4444F4225}" type="presParOf" srcId="{0AFE6575-A157-B648-865F-6920B72F5774}" destId="{44EBA22E-48AE-DE4C-9B7D-72EFF2718823}" srcOrd="1" destOrd="0" presId="urn:microsoft.com/office/officeart/2005/8/layout/vList3#2"/>
    <dgm:cxn modelId="{F39DB7F6-B516-4951-96BB-9EB8870D2DC2}" type="presParOf" srcId="{37E4C071-8128-441D-AF3C-E31579AE672F}" destId="{FA707E27-09D7-0542-9E3C-DC27E47E77B6}" srcOrd="1" destOrd="0" presId="urn:microsoft.com/office/officeart/2005/8/layout/vList3#2"/>
    <dgm:cxn modelId="{F474383E-B6BF-4B61-A612-4299CDCA6433}" type="presParOf" srcId="{37E4C071-8128-441D-AF3C-E31579AE672F}" destId="{4A85B998-5124-4256-BD71-D1C472E95FD6}" srcOrd="2" destOrd="0" presId="urn:microsoft.com/office/officeart/2005/8/layout/vList3#2"/>
    <dgm:cxn modelId="{4E91D784-A90C-4DEB-A2B4-1F036B88AC9B}" type="presParOf" srcId="{4A85B998-5124-4256-BD71-D1C472E95FD6}" destId="{836FDC8A-0732-4662-A239-46E362CC478F}" srcOrd="0" destOrd="0" presId="urn:microsoft.com/office/officeart/2005/8/layout/vList3#2"/>
    <dgm:cxn modelId="{A2F49D88-A0DB-43EE-88A7-D496B74DA9B7}" type="presParOf" srcId="{4A85B998-5124-4256-BD71-D1C472E95FD6}" destId="{0C5A7189-FC78-4CA1-8269-5305AEF9380E}" srcOrd="1" destOrd="0" presId="urn:microsoft.com/office/officeart/2005/8/layout/vList3#2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D55DBF0-6441-4690-AD92-098CF9752600}">
      <dsp:nvSpPr>
        <dsp:cNvPr id="0" name=""/>
        <dsp:cNvSpPr/>
      </dsp:nvSpPr>
      <dsp:spPr>
        <a:xfrm>
          <a:off x="617219" y="0"/>
          <a:ext cx="6995160" cy="5035698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2EB2C5F-B497-47D8-A5ED-07B0BABCBB49}">
      <dsp:nvSpPr>
        <dsp:cNvPr id="0" name=""/>
        <dsp:cNvSpPr/>
      </dsp:nvSpPr>
      <dsp:spPr>
        <a:xfrm>
          <a:off x="4018" y="1003252"/>
          <a:ext cx="2652117" cy="302919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PENDIDIKAN UNTUK KEMBANGKAN POTENSI MELALUI PROSES PEMBELAJARAN</a:t>
          </a:r>
          <a:endParaRPr lang="en-ID" sz="2400" kern="1200" dirty="0"/>
        </a:p>
      </dsp:txBody>
      <dsp:txXfrm>
        <a:off x="133484" y="1132718"/>
        <a:ext cx="2393185" cy="2770261"/>
      </dsp:txXfrm>
    </dsp:sp>
    <dsp:sp modelId="{F674BDCC-F679-4D9D-9C24-7825B6F7188C}">
      <dsp:nvSpPr>
        <dsp:cNvPr id="0" name=""/>
        <dsp:cNvSpPr/>
      </dsp:nvSpPr>
      <dsp:spPr>
        <a:xfrm>
          <a:off x="2788741" y="1147262"/>
          <a:ext cx="2652117" cy="2741172"/>
        </a:xfrm>
        <a:prstGeom prst="roundRect">
          <a:avLst/>
        </a:prstGeom>
        <a:solidFill>
          <a:schemeClr val="accent6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HAK SETIAP ORANG DAN TANGGUNG JAWAB PEMERINTAH</a:t>
          </a:r>
          <a:endParaRPr lang="en-ID" sz="2300" kern="1200" dirty="0"/>
        </a:p>
      </dsp:txBody>
      <dsp:txXfrm>
        <a:off x="2918207" y="1276728"/>
        <a:ext cx="2393185" cy="2482240"/>
      </dsp:txXfrm>
    </dsp:sp>
    <dsp:sp modelId="{60F9D3BA-43A9-4338-BEBB-9A4486B5AB12}">
      <dsp:nvSpPr>
        <dsp:cNvPr id="0" name=""/>
        <dsp:cNvSpPr/>
      </dsp:nvSpPr>
      <dsp:spPr>
        <a:xfrm>
          <a:off x="5573464" y="1219273"/>
          <a:ext cx="2652117" cy="2597151"/>
        </a:xfrm>
        <a:prstGeom prst="roundRect">
          <a:avLst/>
        </a:prstGeom>
        <a:solidFill>
          <a:srgbClr val="00B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TERWIJUDNYA KESEJAHTERAAN MASYARAKAT</a:t>
          </a:r>
          <a:endParaRPr lang="en-ID" sz="2300" kern="1200" dirty="0"/>
        </a:p>
      </dsp:txBody>
      <dsp:txXfrm>
        <a:off x="5700246" y="1346055"/>
        <a:ext cx="2398553" cy="234358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6BE6490-A785-4C1D-8984-DD0817D8C7B6}">
      <dsp:nvSpPr>
        <dsp:cNvPr id="0" name=""/>
        <dsp:cNvSpPr/>
      </dsp:nvSpPr>
      <dsp:spPr>
        <a:xfrm rot="5400000">
          <a:off x="2863281" y="-270005"/>
          <a:ext cx="4063993" cy="460401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ID" altLang="en-US" sz="2400" kern="1200" dirty="0">
              <a:solidFill>
                <a:schemeClr val="tx1">
                  <a:lumMod val="75000"/>
                  <a:lumOff val="25000"/>
                </a:schemeClr>
              </a:solidFill>
            </a:rPr>
            <a:t>“</a:t>
          </a:r>
          <a:r>
            <a:rPr lang="en-ID" altLang="en-US" sz="2400" kern="1200" dirty="0" err="1">
              <a:solidFill>
                <a:schemeClr val="tx1">
                  <a:lumMod val="75000"/>
                  <a:lumOff val="25000"/>
                </a:schemeClr>
              </a:solidFill>
            </a:rPr>
            <a:t>setiap</a:t>
          </a:r>
          <a:r>
            <a:rPr lang="en-ID" altLang="en-US" sz="2400" kern="1200" dirty="0">
              <a:solidFill>
                <a:schemeClr val="tx1">
                  <a:lumMod val="75000"/>
                  <a:lumOff val="25000"/>
                </a:schemeClr>
              </a:solidFill>
            </a:rPr>
            <a:t> orang </a:t>
          </a:r>
          <a:r>
            <a:rPr lang="en-ID" altLang="en-US" sz="2400" kern="1200" dirty="0" err="1">
              <a:solidFill>
                <a:schemeClr val="tx1">
                  <a:lumMod val="75000"/>
                  <a:lumOff val="25000"/>
                </a:schemeClr>
              </a:solidFill>
            </a:rPr>
            <a:t>berhak</a:t>
          </a:r>
          <a:r>
            <a:rPr lang="en-ID" altLang="en-US" sz="2400" kern="1200" dirty="0">
              <a:solidFill>
                <a:schemeClr val="tx1">
                  <a:lumMod val="75000"/>
                  <a:lumOff val="25000"/>
                </a:schemeClr>
              </a:solidFill>
            </a:rPr>
            <a:t> </a:t>
          </a:r>
          <a:r>
            <a:rPr lang="en-ID" altLang="en-US" sz="2400" kern="1200" dirty="0" err="1">
              <a:solidFill>
                <a:schemeClr val="tx1">
                  <a:lumMod val="75000"/>
                  <a:lumOff val="25000"/>
                </a:schemeClr>
              </a:solidFill>
            </a:rPr>
            <a:t>mengembangkan</a:t>
          </a:r>
          <a:r>
            <a:rPr lang="en-ID" altLang="en-US" sz="2400" kern="1200" dirty="0">
              <a:solidFill>
                <a:schemeClr val="tx1">
                  <a:lumMod val="75000"/>
                  <a:lumOff val="25000"/>
                </a:schemeClr>
              </a:solidFill>
            </a:rPr>
            <a:t> </a:t>
          </a:r>
          <a:r>
            <a:rPr lang="en-ID" altLang="en-US" sz="2400" kern="1200" dirty="0" err="1">
              <a:solidFill>
                <a:schemeClr val="tx1">
                  <a:lumMod val="75000"/>
                  <a:lumOff val="25000"/>
                </a:schemeClr>
              </a:solidFill>
            </a:rPr>
            <a:t>diri</a:t>
          </a:r>
          <a:r>
            <a:rPr lang="en-ID" altLang="en-US" sz="2400" kern="1200" dirty="0">
              <a:solidFill>
                <a:schemeClr val="tx1">
                  <a:lumMod val="75000"/>
                  <a:lumOff val="25000"/>
                </a:schemeClr>
              </a:solidFill>
            </a:rPr>
            <a:t> </a:t>
          </a:r>
          <a:r>
            <a:rPr lang="en-ID" altLang="en-US" sz="2400" kern="1200" dirty="0" err="1">
              <a:solidFill>
                <a:schemeClr val="tx1">
                  <a:lumMod val="75000"/>
                  <a:lumOff val="25000"/>
                </a:schemeClr>
              </a:solidFill>
            </a:rPr>
            <a:t>melalui</a:t>
          </a:r>
          <a:r>
            <a:rPr lang="en-ID" altLang="en-US" sz="2400" kern="1200" dirty="0">
              <a:solidFill>
                <a:schemeClr val="tx1">
                  <a:lumMod val="75000"/>
                  <a:lumOff val="25000"/>
                </a:schemeClr>
              </a:solidFill>
            </a:rPr>
            <a:t> </a:t>
          </a:r>
          <a:r>
            <a:rPr lang="en-ID" altLang="en-US" sz="2400" kern="1200" dirty="0" err="1">
              <a:solidFill>
                <a:schemeClr val="tx1">
                  <a:lumMod val="75000"/>
                  <a:lumOff val="25000"/>
                </a:schemeClr>
              </a:solidFill>
            </a:rPr>
            <a:t>pemenuhan</a:t>
          </a:r>
          <a:r>
            <a:rPr lang="en-ID" altLang="en-US" sz="2400" kern="1200" dirty="0">
              <a:solidFill>
                <a:schemeClr val="tx1">
                  <a:lumMod val="75000"/>
                  <a:lumOff val="25000"/>
                </a:schemeClr>
              </a:solidFill>
            </a:rPr>
            <a:t> </a:t>
          </a:r>
          <a:r>
            <a:rPr lang="en-ID" altLang="en-US" sz="2400" kern="1200" dirty="0" err="1">
              <a:solidFill>
                <a:schemeClr val="tx1">
                  <a:lumMod val="75000"/>
                  <a:lumOff val="25000"/>
                </a:schemeClr>
              </a:solidFill>
            </a:rPr>
            <a:t>kebutuhan</a:t>
          </a:r>
          <a:r>
            <a:rPr lang="en-ID" altLang="en-US" sz="2400" kern="1200" dirty="0">
              <a:solidFill>
                <a:schemeClr val="tx1">
                  <a:lumMod val="75000"/>
                  <a:lumOff val="25000"/>
                </a:schemeClr>
              </a:solidFill>
            </a:rPr>
            <a:t> </a:t>
          </a:r>
          <a:r>
            <a:rPr lang="en-ID" altLang="en-US" sz="2400" kern="1200" dirty="0" err="1">
              <a:solidFill>
                <a:schemeClr val="tx1">
                  <a:lumMod val="75000"/>
                  <a:lumOff val="25000"/>
                </a:schemeClr>
              </a:solidFill>
            </a:rPr>
            <a:t>dasarnya</a:t>
          </a:r>
          <a:r>
            <a:rPr lang="en-ID" altLang="en-US" sz="2400" kern="1200" dirty="0">
              <a:solidFill>
                <a:schemeClr val="tx1">
                  <a:lumMod val="75000"/>
                  <a:lumOff val="25000"/>
                </a:schemeClr>
              </a:solidFill>
            </a:rPr>
            <a:t>, </a:t>
          </a:r>
          <a:r>
            <a:rPr lang="en-ID" altLang="en-US" sz="2400" kern="1200" dirty="0" err="1">
              <a:solidFill>
                <a:schemeClr val="tx1">
                  <a:lumMod val="75000"/>
                  <a:lumOff val="25000"/>
                </a:schemeClr>
              </a:solidFill>
            </a:rPr>
            <a:t>berhak</a:t>
          </a:r>
          <a:r>
            <a:rPr lang="en-ID" altLang="en-US" sz="2400" kern="1200" dirty="0">
              <a:solidFill>
                <a:schemeClr val="tx1">
                  <a:lumMod val="75000"/>
                  <a:lumOff val="25000"/>
                </a:schemeClr>
              </a:solidFill>
            </a:rPr>
            <a:t> </a:t>
          </a:r>
          <a:r>
            <a:rPr lang="en-ID" altLang="en-US" sz="2400" kern="1200" dirty="0" err="1">
              <a:solidFill>
                <a:schemeClr val="tx1">
                  <a:lumMod val="75000"/>
                  <a:lumOff val="25000"/>
                </a:schemeClr>
              </a:solidFill>
            </a:rPr>
            <a:t>mendapat</a:t>
          </a:r>
          <a:r>
            <a:rPr lang="en-ID" altLang="en-US" sz="2400" kern="1200" dirty="0">
              <a:solidFill>
                <a:schemeClr val="tx1">
                  <a:lumMod val="75000"/>
                  <a:lumOff val="25000"/>
                </a:schemeClr>
              </a:solidFill>
            </a:rPr>
            <a:t> </a:t>
          </a:r>
          <a:r>
            <a:rPr lang="en-ID" altLang="en-US" sz="2400" kern="1200" dirty="0" err="1">
              <a:solidFill>
                <a:schemeClr val="tx1">
                  <a:lumMod val="75000"/>
                  <a:lumOff val="25000"/>
                </a:schemeClr>
              </a:solidFill>
            </a:rPr>
            <a:t>pendidikan</a:t>
          </a:r>
          <a:r>
            <a:rPr lang="en-ID" altLang="en-US" sz="2400" kern="1200" dirty="0">
              <a:solidFill>
                <a:schemeClr val="tx1">
                  <a:lumMod val="75000"/>
                  <a:lumOff val="25000"/>
                </a:schemeClr>
              </a:solidFill>
            </a:rPr>
            <a:t> dan </a:t>
          </a:r>
          <a:r>
            <a:rPr lang="en-ID" altLang="en-US" sz="2400" kern="1200" dirty="0" err="1">
              <a:solidFill>
                <a:schemeClr val="tx1">
                  <a:lumMod val="75000"/>
                  <a:lumOff val="25000"/>
                </a:schemeClr>
              </a:solidFill>
            </a:rPr>
            <a:t>memperoleh</a:t>
          </a:r>
          <a:r>
            <a:rPr lang="en-ID" altLang="en-US" sz="2400" kern="1200" dirty="0">
              <a:solidFill>
                <a:schemeClr val="tx1">
                  <a:lumMod val="75000"/>
                  <a:lumOff val="25000"/>
                </a:schemeClr>
              </a:solidFill>
            </a:rPr>
            <a:t> </a:t>
          </a:r>
          <a:r>
            <a:rPr lang="en-ID" altLang="en-US" sz="2400" kern="1200" dirty="0" err="1">
              <a:solidFill>
                <a:schemeClr val="tx1">
                  <a:lumMod val="75000"/>
                  <a:lumOff val="25000"/>
                </a:schemeClr>
              </a:solidFill>
            </a:rPr>
            <a:t>manfaat</a:t>
          </a:r>
          <a:r>
            <a:rPr lang="en-ID" altLang="en-US" sz="2400" kern="1200" dirty="0">
              <a:solidFill>
                <a:schemeClr val="tx1">
                  <a:lumMod val="75000"/>
                  <a:lumOff val="25000"/>
                </a:schemeClr>
              </a:solidFill>
            </a:rPr>
            <a:t> </a:t>
          </a:r>
          <a:r>
            <a:rPr lang="en-ID" altLang="en-US" sz="2400" kern="1200" dirty="0" err="1">
              <a:solidFill>
                <a:schemeClr val="tx1">
                  <a:lumMod val="75000"/>
                  <a:lumOff val="25000"/>
                </a:schemeClr>
              </a:solidFill>
            </a:rPr>
            <a:t>dari</a:t>
          </a:r>
          <a:r>
            <a:rPr lang="en-ID" altLang="en-US" sz="2400" kern="1200" dirty="0">
              <a:solidFill>
                <a:schemeClr val="tx1">
                  <a:lumMod val="75000"/>
                  <a:lumOff val="25000"/>
                </a:schemeClr>
              </a:solidFill>
            </a:rPr>
            <a:t> IPTEK, </a:t>
          </a:r>
          <a:r>
            <a:rPr lang="en-ID" altLang="en-US" sz="2400" kern="1200" dirty="0" err="1">
              <a:solidFill>
                <a:schemeClr val="tx1">
                  <a:lumMod val="75000"/>
                  <a:lumOff val="25000"/>
                </a:schemeClr>
              </a:solidFill>
            </a:rPr>
            <a:t>seni</a:t>
          </a:r>
          <a:r>
            <a:rPr lang="en-ID" altLang="en-US" sz="2400" kern="1200" dirty="0">
              <a:solidFill>
                <a:schemeClr val="tx1">
                  <a:lumMod val="75000"/>
                  <a:lumOff val="25000"/>
                </a:schemeClr>
              </a:solidFill>
            </a:rPr>
            <a:t> dan </a:t>
          </a:r>
          <a:r>
            <a:rPr lang="en-ID" altLang="en-US" sz="2400" kern="1200" dirty="0" err="1">
              <a:solidFill>
                <a:schemeClr val="tx1">
                  <a:lumMod val="75000"/>
                  <a:lumOff val="25000"/>
                </a:schemeClr>
              </a:solidFill>
            </a:rPr>
            <a:t>budaya</a:t>
          </a:r>
          <a:r>
            <a:rPr lang="en-ID" altLang="en-US" sz="2400" kern="1200" dirty="0">
              <a:solidFill>
                <a:schemeClr val="tx1">
                  <a:lumMod val="75000"/>
                  <a:lumOff val="25000"/>
                </a:schemeClr>
              </a:solidFill>
            </a:rPr>
            <a:t>, demi </a:t>
          </a:r>
          <a:r>
            <a:rPr lang="en-ID" altLang="en-US" sz="2400" kern="1200" dirty="0" err="1">
              <a:solidFill>
                <a:schemeClr val="tx1">
                  <a:lumMod val="75000"/>
                  <a:lumOff val="25000"/>
                </a:schemeClr>
              </a:solidFill>
            </a:rPr>
            <a:t>meningkatkan</a:t>
          </a:r>
          <a:r>
            <a:rPr lang="en-ID" altLang="en-US" sz="2400" kern="1200" dirty="0">
              <a:solidFill>
                <a:schemeClr val="tx1">
                  <a:lumMod val="75000"/>
                  <a:lumOff val="25000"/>
                </a:schemeClr>
              </a:solidFill>
            </a:rPr>
            <a:t> </a:t>
          </a:r>
          <a:r>
            <a:rPr lang="en-ID" altLang="en-US" sz="2400" kern="1200" dirty="0" err="1">
              <a:solidFill>
                <a:schemeClr val="tx1">
                  <a:lumMod val="75000"/>
                  <a:lumOff val="25000"/>
                </a:schemeClr>
              </a:solidFill>
            </a:rPr>
            <a:t>kualitas</a:t>
          </a:r>
          <a:r>
            <a:rPr lang="en-ID" altLang="en-US" sz="2400" kern="1200" dirty="0">
              <a:solidFill>
                <a:schemeClr val="tx1">
                  <a:lumMod val="75000"/>
                  <a:lumOff val="25000"/>
                </a:schemeClr>
              </a:solidFill>
            </a:rPr>
            <a:t> </a:t>
          </a:r>
          <a:r>
            <a:rPr lang="en-ID" altLang="en-US" sz="2400" kern="1200" dirty="0" err="1">
              <a:solidFill>
                <a:schemeClr val="tx1">
                  <a:lumMod val="75000"/>
                  <a:lumOff val="25000"/>
                </a:schemeClr>
              </a:solidFill>
            </a:rPr>
            <a:t>hidupnya</a:t>
          </a:r>
          <a:r>
            <a:rPr lang="en-ID" altLang="en-US" sz="2400" kern="1200" dirty="0">
              <a:solidFill>
                <a:schemeClr val="tx1">
                  <a:lumMod val="75000"/>
                  <a:lumOff val="25000"/>
                </a:schemeClr>
              </a:solidFill>
            </a:rPr>
            <a:t> dan demi </a:t>
          </a:r>
          <a:r>
            <a:rPr lang="en-ID" altLang="en-US" sz="2400" kern="1200" dirty="0" err="1">
              <a:solidFill>
                <a:schemeClr val="tx1">
                  <a:lumMod val="75000"/>
                  <a:lumOff val="25000"/>
                </a:schemeClr>
              </a:solidFill>
            </a:rPr>
            <a:t>kesejahteraan</a:t>
          </a:r>
          <a:r>
            <a:rPr lang="en-ID" altLang="en-US" sz="2400" kern="1200" dirty="0">
              <a:solidFill>
                <a:schemeClr val="tx1">
                  <a:lumMod val="75000"/>
                  <a:lumOff val="25000"/>
                </a:schemeClr>
              </a:solidFill>
            </a:rPr>
            <a:t> </a:t>
          </a:r>
          <a:r>
            <a:rPr lang="en-ID" altLang="en-US" sz="2400" kern="1200" dirty="0" err="1">
              <a:solidFill>
                <a:schemeClr val="tx1">
                  <a:lumMod val="75000"/>
                  <a:lumOff val="25000"/>
                </a:schemeClr>
              </a:solidFill>
            </a:rPr>
            <a:t>umat</a:t>
          </a:r>
          <a:r>
            <a:rPr lang="en-ID" altLang="en-US" sz="2400" kern="1200" dirty="0">
              <a:solidFill>
                <a:schemeClr val="tx1">
                  <a:lumMod val="75000"/>
                  <a:lumOff val="25000"/>
                </a:schemeClr>
              </a:solidFill>
            </a:rPr>
            <a:t> </a:t>
          </a:r>
          <a:r>
            <a:rPr lang="en-ID" altLang="en-US" sz="2400" kern="1200" dirty="0" err="1">
              <a:solidFill>
                <a:schemeClr val="tx1">
                  <a:lumMod val="75000"/>
                  <a:lumOff val="25000"/>
                </a:schemeClr>
              </a:solidFill>
            </a:rPr>
            <a:t>manusia</a:t>
          </a:r>
          <a:r>
            <a:rPr lang="en-ID" altLang="en-US" sz="2400" kern="1200" dirty="0">
              <a:solidFill>
                <a:schemeClr val="tx1">
                  <a:lumMod val="75000"/>
                  <a:lumOff val="25000"/>
                </a:schemeClr>
              </a:solidFill>
            </a:rPr>
            <a:t>.”</a:t>
          </a:r>
          <a:endParaRPr lang="en-ID" sz="2400" kern="1200" dirty="0">
            <a:solidFill>
              <a:schemeClr val="tx1">
                <a:lumMod val="75000"/>
                <a:lumOff val="25000"/>
              </a:schemeClr>
            </a:solidFill>
          </a:endParaRPr>
        </a:p>
      </dsp:txBody>
      <dsp:txXfrm rot="-5400000">
        <a:off x="2593272" y="198392"/>
        <a:ext cx="4405623" cy="3667217"/>
      </dsp:txXfrm>
    </dsp:sp>
    <dsp:sp modelId="{C3F0A580-91EE-47EA-9A3E-79CA6AB9FB1E}">
      <dsp:nvSpPr>
        <dsp:cNvPr id="0" name=""/>
        <dsp:cNvSpPr/>
      </dsp:nvSpPr>
      <dsp:spPr>
        <a:xfrm>
          <a:off x="3516" y="1984"/>
          <a:ext cx="2589756" cy="4060031"/>
        </a:xfrm>
        <a:prstGeom prst="roundRect">
          <a:avLst/>
        </a:prstGeom>
        <a:solidFill>
          <a:schemeClr val="accent2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2880" tIns="91440" rIns="182880" bIns="9144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D" altLang="en-US" sz="4800" kern="1200" dirty="0" err="1">
              <a:solidFill>
                <a:schemeClr val="bg1"/>
              </a:solidFill>
            </a:rPr>
            <a:t>Pasal</a:t>
          </a:r>
          <a:r>
            <a:rPr lang="en-ID" altLang="en-US" sz="4800" kern="1200" dirty="0">
              <a:solidFill>
                <a:schemeClr val="bg1"/>
              </a:solidFill>
            </a:rPr>
            <a:t> 28C </a:t>
          </a:r>
          <a:r>
            <a:rPr lang="en-ID" altLang="en-US" sz="4800" kern="1200" dirty="0" err="1">
              <a:solidFill>
                <a:schemeClr val="bg1"/>
              </a:solidFill>
            </a:rPr>
            <a:t>ayat</a:t>
          </a:r>
          <a:r>
            <a:rPr lang="en-ID" altLang="en-US" sz="4800" kern="1200" dirty="0">
              <a:solidFill>
                <a:schemeClr val="bg1"/>
              </a:solidFill>
            </a:rPr>
            <a:t>(1) UUD’45 </a:t>
          </a:r>
          <a:endParaRPr lang="en-ID" sz="4800" kern="1200" dirty="0"/>
        </a:p>
      </dsp:txBody>
      <dsp:txXfrm>
        <a:off x="129937" y="128405"/>
        <a:ext cx="2336914" cy="380718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D6DD48E-03AB-4E4B-A528-64FA3D943036}">
      <dsp:nvSpPr>
        <dsp:cNvPr id="0" name=""/>
        <dsp:cNvSpPr/>
      </dsp:nvSpPr>
      <dsp:spPr>
        <a:xfrm>
          <a:off x="338930" y="581431"/>
          <a:ext cx="2751119" cy="323661"/>
        </a:xfrm>
        <a:prstGeom prst="rect">
          <a:avLst/>
        </a:prstGeom>
        <a:solidFill>
          <a:srgbClr val="00B050"/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5E093AF-454E-49FB-90DE-26B67E813C7D}">
      <dsp:nvSpPr>
        <dsp:cNvPr id="0" name=""/>
        <dsp:cNvSpPr/>
      </dsp:nvSpPr>
      <dsp:spPr>
        <a:xfrm>
          <a:off x="338930" y="702985"/>
          <a:ext cx="202107" cy="20210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D0F930D-34A4-49AB-A1F3-EABA879FAE01}">
      <dsp:nvSpPr>
        <dsp:cNvPr id="0" name=""/>
        <dsp:cNvSpPr/>
      </dsp:nvSpPr>
      <dsp:spPr>
        <a:xfrm>
          <a:off x="338930" y="0"/>
          <a:ext cx="2751119" cy="58143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005" tIns="26670" rIns="40005" bIns="2667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D" sz="2100" b="1" kern="1200" dirty="0" err="1"/>
            <a:t>Pasal</a:t>
          </a:r>
          <a:r>
            <a:rPr lang="en-ID" sz="2100" b="1" kern="1200" dirty="0"/>
            <a:t> 31ayat (1) UUD’45 </a:t>
          </a:r>
        </a:p>
      </dsp:txBody>
      <dsp:txXfrm>
        <a:off x="338930" y="0"/>
        <a:ext cx="2751119" cy="581431"/>
      </dsp:txXfrm>
    </dsp:sp>
    <dsp:sp modelId="{EB101D52-BF1A-460B-A6D3-19F67A60AF73}">
      <dsp:nvSpPr>
        <dsp:cNvPr id="0" name=""/>
        <dsp:cNvSpPr/>
      </dsp:nvSpPr>
      <dsp:spPr>
        <a:xfrm>
          <a:off x="362613" y="2267101"/>
          <a:ext cx="202102" cy="20210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46486AE-5F26-4D59-9E5E-EFBC94D0AD5C}">
      <dsp:nvSpPr>
        <dsp:cNvPr id="0" name=""/>
        <dsp:cNvSpPr/>
      </dsp:nvSpPr>
      <dsp:spPr>
        <a:xfrm>
          <a:off x="234849" y="1013893"/>
          <a:ext cx="2991062" cy="26571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6032" tIns="256032" rIns="256032" bIns="256032" numCol="1" spcCol="1270" anchor="ctr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D" sz="3600" kern="1200" dirty="0" err="1"/>
            <a:t>setiap</a:t>
          </a:r>
          <a:r>
            <a:rPr lang="en-ID" sz="3600" kern="1200" dirty="0"/>
            <a:t> </a:t>
          </a:r>
          <a:r>
            <a:rPr lang="en-ID" sz="3600" kern="1200" dirty="0" err="1"/>
            <a:t>warga</a:t>
          </a:r>
          <a:r>
            <a:rPr lang="en-ID" sz="3600" kern="1200" dirty="0"/>
            <a:t> negara </a:t>
          </a:r>
          <a:r>
            <a:rPr lang="en-ID" sz="3600" kern="1200" dirty="0" err="1"/>
            <a:t>berhak</a:t>
          </a:r>
          <a:r>
            <a:rPr lang="en-ID" sz="3600" kern="1200" dirty="0"/>
            <a:t> </a:t>
          </a:r>
          <a:r>
            <a:rPr lang="en-ID" sz="3600" kern="1200" dirty="0" err="1"/>
            <a:t>mendapat</a:t>
          </a:r>
          <a:r>
            <a:rPr lang="en-ID" sz="3600" kern="1200" dirty="0"/>
            <a:t> </a:t>
          </a:r>
          <a:r>
            <a:rPr lang="en-ID" sz="3600" kern="1200" dirty="0" err="1"/>
            <a:t>pendidikan</a:t>
          </a:r>
          <a:r>
            <a:rPr lang="en-ID" sz="3600" kern="1200" dirty="0"/>
            <a:t> </a:t>
          </a:r>
        </a:p>
      </dsp:txBody>
      <dsp:txXfrm>
        <a:off x="234849" y="1013893"/>
        <a:ext cx="2991062" cy="2657121"/>
      </dsp:txXfrm>
    </dsp:sp>
    <dsp:sp modelId="{30CF22CB-7294-4CEA-BDC5-A1646C871964}">
      <dsp:nvSpPr>
        <dsp:cNvPr id="0" name=""/>
        <dsp:cNvSpPr/>
      </dsp:nvSpPr>
      <dsp:spPr>
        <a:xfrm>
          <a:off x="3467549" y="555933"/>
          <a:ext cx="3826367" cy="374657"/>
        </a:xfrm>
        <a:prstGeom prst="rect">
          <a:avLst/>
        </a:prstGeom>
        <a:solidFill>
          <a:srgbClr val="FF0000"/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C0C8619-EA68-4344-AB06-96FEB26B7664}">
      <dsp:nvSpPr>
        <dsp:cNvPr id="0" name=""/>
        <dsp:cNvSpPr/>
      </dsp:nvSpPr>
      <dsp:spPr>
        <a:xfrm>
          <a:off x="4005173" y="702985"/>
          <a:ext cx="202107" cy="20210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2B8142C-432D-4E0A-BAE6-976249DC4B1E}">
      <dsp:nvSpPr>
        <dsp:cNvPr id="0" name=""/>
        <dsp:cNvSpPr/>
      </dsp:nvSpPr>
      <dsp:spPr>
        <a:xfrm>
          <a:off x="4005173" y="0"/>
          <a:ext cx="2751119" cy="58143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005" tIns="26670" rIns="40005" bIns="2667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D" sz="2100" b="1" kern="1200" dirty="0" err="1"/>
            <a:t>Pasal</a:t>
          </a:r>
          <a:r>
            <a:rPr lang="en-ID" sz="2100" b="1" kern="1200" dirty="0"/>
            <a:t> 31ayat (3) UUD’45 </a:t>
          </a:r>
        </a:p>
      </dsp:txBody>
      <dsp:txXfrm>
        <a:off x="4005173" y="0"/>
        <a:ext cx="2751119" cy="581431"/>
      </dsp:txXfrm>
    </dsp:sp>
    <dsp:sp modelId="{E07053F0-1920-4303-826C-CA44FED7440B}">
      <dsp:nvSpPr>
        <dsp:cNvPr id="0" name=""/>
        <dsp:cNvSpPr/>
      </dsp:nvSpPr>
      <dsp:spPr>
        <a:xfrm>
          <a:off x="3865418" y="2625868"/>
          <a:ext cx="202102" cy="20210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8F8C6CF-BD97-469F-B766-A4AFA8988C9F}">
      <dsp:nvSpPr>
        <dsp:cNvPr id="0" name=""/>
        <dsp:cNvSpPr/>
      </dsp:nvSpPr>
      <dsp:spPr>
        <a:xfrm>
          <a:off x="3467549" y="1065090"/>
          <a:ext cx="3739436" cy="3323658"/>
        </a:xfrm>
        <a:prstGeom prst="rect">
          <a:avLst/>
        </a:prstGeom>
        <a:noFill/>
        <a:ln>
          <a:solidFill>
            <a:schemeClr val="accent1"/>
          </a:solidFill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D" sz="2400" kern="1200" dirty="0" err="1"/>
            <a:t>Pemerintah</a:t>
          </a:r>
          <a:r>
            <a:rPr lang="en-ID" sz="2400" kern="1200" dirty="0"/>
            <a:t> </a:t>
          </a:r>
          <a:r>
            <a:rPr lang="en-ID" sz="2400" kern="1200" dirty="0" err="1"/>
            <a:t>mengusahakan</a:t>
          </a:r>
          <a:r>
            <a:rPr lang="en-ID" sz="2400" kern="1200" dirty="0"/>
            <a:t> dan </a:t>
          </a:r>
          <a:r>
            <a:rPr lang="en-ID" sz="2400" kern="1200" dirty="0" err="1"/>
            <a:t>menyelenggarakan</a:t>
          </a:r>
          <a:r>
            <a:rPr lang="en-ID" sz="2400" kern="1200" dirty="0"/>
            <a:t> </a:t>
          </a:r>
          <a:r>
            <a:rPr lang="en-ID" sz="2400" kern="1200" dirty="0" err="1"/>
            <a:t>satu</a:t>
          </a:r>
          <a:r>
            <a:rPr lang="en-ID" sz="2400" kern="1200" dirty="0"/>
            <a:t> </a:t>
          </a:r>
          <a:r>
            <a:rPr lang="en-ID" sz="2400" kern="1200" dirty="0" err="1"/>
            <a:t>sistem</a:t>
          </a:r>
          <a:r>
            <a:rPr lang="en-ID" sz="2400" kern="1200" dirty="0"/>
            <a:t> </a:t>
          </a:r>
          <a:r>
            <a:rPr lang="en-ID" sz="2400" kern="1200" dirty="0" err="1"/>
            <a:t>pendidikan</a:t>
          </a:r>
          <a:r>
            <a:rPr lang="en-ID" sz="2400" kern="1200" dirty="0"/>
            <a:t> </a:t>
          </a:r>
          <a:r>
            <a:rPr lang="en-ID" sz="2400" kern="1200" dirty="0" err="1"/>
            <a:t>nasional</a:t>
          </a:r>
          <a:r>
            <a:rPr lang="en-ID" sz="2400" kern="1200" dirty="0"/>
            <a:t> yang </a:t>
          </a:r>
          <a:r>
            <a:rPr lang="en-ID" sz="2400" kern="1200" dirty="0" err="1"/>
            <a:t>meningkatkan</a:t>
          </a:r>
          <a:r>
            <a:rPr lang="en-ID" sz="2400" kern="1200" dirty="0"/>
            <a:t> </a:t>
          </a:r>
          <a:r>
            <a:rPr lang="en-ID" sz="2400" kern="1200" dirty="0" err="1"/>
            <a:t>keimanan</a:t>
          </a:r>
          <a:r>
            <a:rPr lang="en-ID" sz="2400" kern="1200" dirty="0"/>
            <a:t> dan </a:t>
          </a:r>
          <a:r>
            <a:rPr lang="en-ID" sz="2400" kern="1200" dirty="0" err="1"/>
            <a:t>ketakwaan</a:t>
          </a:r>
          <a:r>
            <a:rPr lang="en-ID" sz="2400" kern="1200" dirty="0"/>
            <a:t> </a:t>
          </a:r>
          <a:r>
            <a:rPr lang="en-ID" sz="2400" kern="1200" dirty="0" err="1"/>
            <a:t>serta</a:t>
          </a:r>
          <a:r>
            <a:rPr lang="en-ID" sz="2400" kern="1200" dirty="0"/>
            <a:t> </a:t>
          </a:r>
          <a:r>
            <a:rPr lang="en-ID" sz="2400" kern="1200" dirty="0" err="1"/>
            <a:t>akhlak</a:t>
          </a:r>
          <a:r>
            <a:rPr lang="en-ID" sz="2400" kern="1200" dirty="0"/>
            <a:t> </a:t>
          </a:r>
          <a:r>
            <a:rPr lang="en-ID" sz="2400" kern="1200" dirty="0" err="1"/>
            <a:t>mulia</a:t>
          </a:r>
          <a:r>
            <a:rPr lang="en-ID" sz="2400" kern="1200" dirty="0"/>
            <a:t> </a:t>
          </a:r>
          <a:r>
            <a:rPr lang="en-ID" sz="2400" kern="1200" dirty="0" err="1"/>
            <a:t>dalam</a:t>
          </a:r>
          <a:r>
            <a:rPr lang="en-ID" sz="2400" kern="1200" dirty="0"/>
            <a:t> </a:t>
          </a:r>
          <a:r>
            <a:rPr lang="en-ID" sz="2400" kern="1200" dirty="0" err="1"/>
            <a:t>rangka</a:t>
          </a:r>
          <a:r>
            <a:rPr lang="en-ID" sz="2400" kern="1200" dirty="0"/>
            <a:t> </a:t>
          </a:r>
          <a:r>
            <a:rPr lang="en-ID" sz="2400" kern="1200" dirty="0" err="1"/>
            <a:t>mencerdaskan</a:t>
          </a:r>
          <a:r>
            <a:rPr lang="en-ID" sz="2400" kern="1200" dirty="0"/>
            <a:t> </a:t>
          </a:r>
          <a:r>
            <a:rPr lang="en-ID" sz="2400" kern="1200" dirty="0" err="1"/>
            <a:t>kehidupan</a:t>
          </a:r>
          <a:r>
            <a:rPr lang="en-ID" sz="2400" kern="1200" dirty="0"/>
            <a:t> </a:t>
          </a:r>
          <a:r>
            <a:rPr lang="en-ID" sz="2400" kern="1200" dirty="0" err="1"/>
            <a:t>bangsa</a:t>
          </a:r>
          <a:r>
            <a:rPr lang="en-ID" sz="2400" kern="1200" dirty="0"/>
            <a:t> yang </a:t>
          </a:r>
          <a:r>
            <a:rPr lang="en-ID" sz="2400" kern="1200" dirty="0" err="1"/>
            <a:t>diatur</a:t>
          </a:r>
          <a:r>
            <a:rPr lang="en-ID" sz="2400" kern="1200" dirty="0"/>
            <a:t> </a:t>
          </a:r>
          <a:r>
            <a:rPr lang="en-ID" sz="2400" kern="1200" dirty="0" err="1"/>
            <a:t>dengan</a:t>
          </a:r>
          <a:r>
            <a:rPr lang="en-ID" sz="2400" kern="1200" dirty="0"/>
            <a:t> UU</a:t>
          </a:r>
        </a:p>
      </dsp:txBody>
      <dsp:txXfrm>
        <a:off x="3467549" y="1065090"/>
        <a:ext cx="3739436" cy="332365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4E0BAFC-3FDA-4D31-A3CB-87678138F865}">
      <dsp:nvSpPr>
        <dsp:cNvPr id="0" name=""/>
        <dsp:cNvSpPr/>
      </dsp:nvSpPr>
      <dsp:spPr>
        <a:xfrm rot="5400000">
          <a:off x="-278290" y="1080171"/>
          <a:ext cx="1238097" cy="149750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8555945-1021-4BF5-B37B-0D75DB581E3A}">
      <dsp:nvSpPr>
        <dsp:cNvPr id="0" name=""/>
        <dsp:cNvSpPr/>
      </dsp:nvSpPr>
      <dsp:spPr>
        <a:xfrm>
          <a:off x="3065" y="284906"/>
          <a:ext cx="1663898" cy="99833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id-ID" sz="1800" b="1" kern="1200" dirty="0">
              <a:solidFill>
                <a:schemeClr val="bg1"/>
              </a:solidFill>
              <a:latin typeface="Arial Rounded MT Bold" pitchFamily="34" charset="0"/>
            </a:rPr>
            <a:t>Kebenaran Ilmiah </a:t>
          </a:r>
          <a:endParaRPr lang="en-ID" sz="1800" b="1" kern="1200" dirty="0">
            <a:solidFill>
              <a:schemeClr val="bg1"/>
            </a:solidFill>
          </a:endParaRPr>
        </a:p>
      </dsp:txBody>
      <dsp:txXfrm>
        <a:off x="32305" y="314146"/>
        <a:ext cx="1605418" cy="939859"/>
      </dsp:txXfrm>
    </dsp:sp>
    <dsp:sp modelId="{BED301BD-9754-4184-83D0-92F225E546FB}">
      <dsp:nvSpPr>
        <dsp:cNvPr id="0" name=""/>
        <dsp:cNvSpPr/>
      </dsp:nvSpPr>
      <dsp:spPr>
        <a:xfrm rot="5400000">
          <a:off x="-278290" y="2328095"/>
          <a:ext cx="1238097" cy="149750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5A23D16-85F3-414B-B81D-6E5113304605}">
      <dsp:nvSpPr>
        <dsp:cNvPr id="0" name=""/>
        <dsp:cNvSpPr/>
      </dsp:nvSpPr>
      <dsp:spPr>
        <a:xfrm>
          <a:off x="3065" y="1532830"/>
          <a:ext cx="1663898" cy="998339"/>
        </a:xfrm>
        <a:prstGeom prst="roundRect">
          <a:avLst>
            <a:gd name="adj" fmla="val 10000"/>
          </a:avLst>
        </a:prstGeom>
        <a:solidFill>
          <a:schemeClr val="accent3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id-ID" sz="2000" b="1" kern="1200" dirty="0">
              <a:solidFill>
                <a:schemeClr val="bg1"/>
              </a:solidFill>
              <a:latin typeface="Arial Rounded MT Bold" pitchFamily="34" charset="0"/>
            </a:rPr>
            <a:t>Penalaran</a:t>
          </a:r>
          <a:endParaRPr lang="en-ID" sz="2000" b="1" kern="1200" dirty="0">
            <a:solidFill>
              <a:schemeClr val="bg1"/>
            </a:solidFill>
          </a:endParaRPr>
        </a:p>
      </dsp:txBody>
      <dsp:txXfrm>
        <a:off x="32305" y="1562070"/>
        <a:ext cx="1605418" cy="939859"/>
      </dsp:txXfrm>
    </dsp:sp>
    <dsp:sp modelId="{8C707194-0183-43B8-BF0E-E9C65C58CB64}">
      <dsp:nvSpPr>
        <dsp:cNvPr id="0" name=""/>
        <dsp:cNvSpPr/>
      </dsp:nvSpPr>
      <dsp:spPr>
        <a:xfrm>
          <a:off x="345671" y="2952057"/>
          <a:ext cx="2203158" cy="149750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27DE238-38B6-447A-9DC7-BE3694C5CA32}">
      <dsp:nvSpPr>
        <dsp:cNvPr id="0" name=""/>
        <dsp:cNvSpPr/>
      </dsp:nvSpPr>
      <dsp:spPr>
        <a:xfrm>
          <a:off x="3065" y="2780754"/>
          <a:ext cx="1663898" cy="998339"/>
        </a:xfrm>
        <a:prstGeom prst="roundRect">
          <a:avLst>
            <a:gd name="adj" fmla="val 10000"/>
          </a:avLst>
        </a:prstGeom>
        <a:solidFill>
          <a:srgbClr val="FFC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000" b="1" kern="1200" dirty="0">
              <a:solidFill>
                <a:schemeClr val="bg1"/>
              </a:solidFill>
              <a:latin typeface="Arial Rounded MT Bold" pitchFamily="34" charset="0"/>
            </a:rPr>
            <a:t>Kejujuran</a:t>
          </a:r>
          <a:endParaRPr lang="en-ID" sz="2000" b="1" kern="1200" dirty="0">
            <a:solidFill>
              <a:schemeClr val="bg1"/>
            </a:solidFill>
          </a:endParaRPr>
        </a:p>
      </dsp:txBody>
      <dsp:txXfrm>
        <a:off x="32305" y="2809994"/>
        <a:ext cx="1605418" cy="939859"/>
      </dsp:txXfrm>
    </dsp:sp>
    <dsp:sp modelId="{79EAB268-37A1-4499-B4BE-8E4E5FDC0A22}">
      <dsp:nvSpPr>
        <dsp:cNvPr id="0" name=""/>
        <dsp:cNvSpPr/>
      </dsp:nvSpPr>
      <dsp:spPr>
        <a:xfrm rot="16200000">
          <a:off x="1934694" y="2328095"/>
          <a:ext cx="1238097" cy="149750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8DD9933-F4DF-4604-A1AD-DB9EFF236B0D}">
      <dsp:nvSpPr>
        <dsp:cNvPr id="0" name=""/>
        <dsp:cNvSpPr/>
      </dsp:nvSpPr>
      <dsp:spPr>
        <a:xfrm>
          <a:off x="2216050" y="2780754"/>
          <a:ext cx="1663898" cy="998339"/>
        </a:xfrm>
        <a:prstGeom prst="roundRect">
          <a:avLst>
            <a:gd name="adj" fmla="val 10000"/>
          </a:avLst>
        </a:prstGeom>
        <a:solidFill>
          <a:schemeClr val="accent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id-ID" sz="2000" b="1" kern="1200" dirty="0">
              <a:solidFill>
                <a:schemeClr val="bg1"/>
              </a:solidFill>
              <a:latin typeface="Arial Rounded MT Bold" pitchFamily="34" charset="0"/>
            </a:rPr>
            <a:t>Keadilan</a:t>
          </a:r>
          <a:endParaRPr lang="en-ID" sz="2000" b="1" kern="1200" dirty="0">
            <a:solidFill>
              <a:schemeClr val="bg1"/>
            </a:solidFill>
          </a:endParaRPr>
        </a:p>
      </dsp:txBody>
      <dsp:txXfrm>
        <a:off x="2245290" y="2809994"/>
        <a:ext cx="1605418" cy="939859"/>
      </dsp:txXfrm>
    </dsp:sp>
    <dsp:sp modelId="{CAABF220-E62D-4CC6-B80B-CF1ED0183575}">
      <dsp:nvSpPr>
        <dsp:cNvPr id="0" name=""/>
        <dsp:cNvSpPr/>
      </dsp:nvSpPr>
      <dsp:spPr>
        <a:xfrm rot="16200000">
          <a:off x="1934694" y="1080171"/>
          <a:ext cx="1238097" cy="149750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A2785BF-86B0-4D81-8FB2-1AC0880F76D4}">
      <dsp:nvSpPr>
        <dsp:cNvPr id="0" name=""/>
        <dsp:cNvSpPr/>
      </dsp:nvSpPr>
      <dsp:spPr>
        <a:xfrm>
          <a:off x="2216050" y="1532830"/>
          <a:ext cx="1663898" cy="998339"/>
        </a:xfrm>
        <a:prstGeom prst="roundRect">
          <a:avLst>
            <a:gd name="adj" fmla="val 10000"/>
          </a:avLst>
        </a:prstGeom>
        <a:solidFill>
          <a:schemeClr val="accent6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id-ID" sz="2000" b="1" kern="1200" dirty="0">
              <a:solidFill>
                <a:schemeClr val="bg1"/>
              </a:solidFill>
              <a:latin typeface="Arial Rounded MT Bold" pitchFamily="34" charset="0"/>
            </a:rPr>
            <a:t>Manfaat </a:t>
          </a:r>
          <a:endParaRPr lang="en-ID" sz="2000" b="1" kern="1200" dirty="0">
            <a:solidFill>
              <a:schemeClr val="bg1"/>
            </a:solidFill>
          </a:endParaRPr>
        </a:p>
      </dsp:txBody>
      <dsp:txXfrm>
        <a:off x="2245290" y="1562070"/>
        <a:ext cx="1605418" cy="939859"/>
      </dsp:txXfrm>
    </dsp:sp>
    <dsp:sp modelId="{CD85E0CE-6E00-455F-991B-3B461315EF9C}">
      <dsp:nvSpPr>
        <dsp:cNvPr id="0" name=""/>
        <dsp:cNvSpPr/>
      </dsp:nvSpPr>
      <dsp:spPr>
        <a:xfrm>
          <a:off x="2558656" y="456209"/>
          <a:ext cx="2203158" cy="149750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FACA727-2F62-47C8-9E37-FBA5410C0D63}">
      <dsp:nvSpPr>
        <dsp:cNvPr id="0" name=""/>
        <dsp:cNvSpPr/>
      </dsp:nvSpPr>
      <dsp:spPr>
        <a:xfrm>
          <a:off x="2216050" y="284906"/>
          <a:ext cx="1663898" cy="998339"/>
        </a:xfrm>
        <a:prstGeom prst="roundRect">
          <a:avLst>
            <a:gd name="adj" fmla="val 10000"/>
          </a:avLst>
        </a:prstGeom>
        <a:solidFill>
          <a:schemeClr val="accent4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id-ID" sz="1500" b="1" kern="1200" dirty="0">
              <a:solidFill>
                <a:schemeClr val="bg1"/>
              </a:solidFill>
              <a:latin typeface="Arial Rounded MT Bold" pitchFamily="34" charset="0"/>
            </a:rPr>
            <a:t>Kebajikan </a:t>
          </a:r>
          <a:endParaRPr lang="en-ID" sz="1500" b="1" kern="1200" dirty="0">
            <a:solidFill>
              <a:schemeClr val="bg1"/>
            </a:solidFill>
          </a:endParaRPr>
        </a:p>
      </dsp:txBody>
      <dsp:txXfrm>
        <a:off x="2245290" y="314146"/>
        <a:ext cx="1605418" cy="939859"/>
      </dsp:txXfrm>
    </dsp:sp>
    <dsp:sp modelId="{7CE27FBB-BCEB-4614-9599-D1D7819E2392}">
      <dsp:nvSpPr>
        <dsp:cNvPr id="0" name=""/>
        <dsp:cNvSpPr/>
      </dsp:nvSpPr>
      <dsp:spPr>
        <a:xfrm rot="5400000">
          <a:off x="4147679" y="1080171"/>
          <a:ext cx="1238097" cy="149750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31F9703-A8C9-4C41-8A44-591E0C45A858}">
      <dsp:nvSpPr>
        <dsp:cNvPr id="0" name=""/>
        <dsp:cNvSpPr/>
      </dsp:nvSpPr>
      <dsp:spPr>
        <a:xfrm>
          <a:off x="4429035" y="284906"/>
          <a:ext cx="1663898" cy="998339"/>
        </a:xfrm>
        <a:prstGeom prst="roundRect">
          <a:avLst>
            <a:gd name="adj" fmla="val 10000"/>
          </a:avLst>
        </a:prstGeom>
        <a:solidFill>
          <a:srgbClr val="00B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id-ID" sz="1800" b="1" kern="1200" dirty="0">
              <a:solidFill>
                <a:schemeClr val="bg1"/>
              </a:solidFill>
              <a:latin typeface="Arial Rounded MT Bold" pitchFamily="34" charset="0"/>
            </a:rPr>
            <a:t>Tanggung Jawab </a:t>
          </a:r>
          <a:endParaRPr lang="en-ID" sz="1800" b="1" kern="1200" dirty="0">
            <a:solidFill>
              <a:schemeClr val="bg1"/>
            </a:solidFill>
          </a:endParaRPr>
        </a:p>
      </dsp:txBody>
      <dsp:txXfrm>
        <a:off x="4458275" y="314146"/>
        <a:ext cx="1605418" cy="939859"/>
      </dsp:txXfrm>
    </dsp:sp>
    <dsp:sp modelId="{9BC85B01-253A-4091-BC30-03E2C41A07E3}">
      <dsp:nvSpPr>
        <dsp:cNvPr id="0" name=""/>
        <dsp:cNvSpPr/>
      </dsp:nvSpPr>
      <dsp:spPr>
        <a:xfrm rot="5400000">
          <a:off x="4147679" y="2328095"/>
          <a:ext cx="1238097" cy="149750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C20E810-D7D2-42F9-9846-489C21EE0E85}">
      <dsp:nvSpPr>
        <dsp:cNvPr id="0" name=""/>
        <dsp:cNvSpPr/>
      </dsp:nvSpPr>
      <dsp:spPr>
        <a:xfrm>
          <a:off x="4429035" y="1532830"/>
          <a:ext cx="1663898" cy="998339"/>
        </a:xfrm>
        <a:prstGeom prst="roundRect">
          <a:avLst>
            <a:gd name="adj" fmla="val 10000"/>
          </a:avLst>
        </a:prstGeom>
        <a:solidFill>
          <a:srgbClr val="00B0F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800" kern="1200" dirty="0">
              <a:solidFill>
                <a:schemeClr val="bg1"/>
              </a:solidFill>
              <a:latin typeface="Arial Rounded MT Bold" pitchFamily="34" charset="0"/>
            </a:rPr>
            <a:t>Kebhinekaan</a:t>
          </a:r>
          <a:endParaRPr lang="en-ID" sz="1800" kern="1200" dirty="0">
            <a:solidFill>
              <a:schemeClr val="bg1"/>
            </a:solidFill>
          </a:endParaRPr>
        </a:p>
      </dsp:txBody>
      <dsp:txXfrm>
        <a:off x="4458275" y="1562070"/>
        <a:ext cx="1605418" cy="939859"/>
      </dsp:txXfrm>
    </dsp:sp>
    <dsp:sp modelId="{60729B28-1100-4AC4-981D-D661C717F6D1}">
      <dsp:nvSpPr>
        <dsp:cNvPr id="0" name=""/>
        <dsp:cNvSpPr/>
      </dsp:nvSpPr>
      <dsp:spPr>
        <a:xfrm>
          <a:off x="4429035" y="2780754"/>
          <a:ext cx="1663898" cy="99833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id-ID" sz="1500" b="1" kern="1200" dirty="0">
              <a:solidFill>
                <a:schemeClr val="bg1"/>
              </a:solidFill>
              <a:latin typeface="Arial Rounded MT Bold" pitchFamily="34" charset="0"/>
            </a:rPr>
            <a:t>Keterjangkauan</a:t>
          </a:r>
          <a:endParaRPr lang="en-ID" sz="1500" b="1" kern="1200" dirty="0">
            <a:solidFill>
              <a:schemeClr val="bg1"/>
            </a:solidFill>
          </a:endParaRPr>
        </a:p>
      </dsp:txBody>
      <dsp:txXfrm>
        <a:off x="4458275" y="2809994"/>
        <a:ext cx="1605418" cy="93985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2758E7D-9670-4AEA-B711-60ECC97C7AFE}">
      <dsp:nvSpPr>
        <dsp:cNvPr id="0" name=""/>
        <dsp:cNvSpPr/>
      </dsp:nvSpPr>
      <dsp:spPr>
        <a:xfrm>
          <a:off x="2144796" y="322955"/>
          <a:ext cx="4173583" cy="4173583"/>
        </a:xfrm>
        <a:prstGeom prst="pie">
          <a:avLst>
            <a:gd name="adj1" fmla="val 16200000"/>
            <a:gd name="adj2" fmla="val 1800000"/>
          </a:avLst>
        </a:prstGeom>
        <a:gradFill flip="none" rotWithShape="1">
          <a:gsLst>
            <a:gs pos="0">
              <a:srgbClr val="FFAFAF"/>
            </a:gs>
            <a:gs pos="37000">
              <a:srgbClr val="C00000"/>
            </a:gs>
            <a:gs pos="100000">
              <a:srgbClr val="9A0000"/>
            </a:gs>
          </a:gsLst>
          <a:path path="circle">
            <a:fillToRect l="100000" t="100000"/>
          </a:path>
          <a:tileRect r="-100000" b="-100000"/>
        </a:gra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marL="0" lvl="0" indent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b="1" kern="1200" dirty="0"/>
            <a:t>Pendidikan dan </a:t>
          </a:r>
          <a:r>
            <a:rPr lang="en-US" sz="2300" b="1" kern="1200" dirty="0" err="1"/>
            <a:t>Pengajaran</a:t>
          </a:r>
          <a:endParaRPr lang="id-ID" sz="2300" kern="1200" dirty="0"/>
        </a:p>
      </dsp:txBody>
      <dsp:txXfrm>
        <a:off x="4344374" y="1207358"/>
        <a:ext cx="1490565" cy="1242138"/>
      </dsp:txXfrm>
    </dsp:sp>
    <dsp:sp modelId="{5B361B2C-0C89-4515-8B7A-B1202E4FB15B}">
      <dsp:nvSpPr>
        <dsp:cNvPr id="0" name=""/>
        <dsp:cNvSpPr/>
      </dsp:nvSpPr>
      <dsp:spPr>
        <a:xfrm>
          <a:off x="2058840" y="472012"/>
          <a:ext cx="4173583" cy="4173583"/>
        </a:xfrm>
        <a:prstGeom prst="pie">
          <a:avLst>
            <a:gd name="adj1" fmla="val 1800000"/>
            <a:gd name="adj2" fmla="val 9000000"/>
          </a:avLst>
        </a:prstGeom>
        <a:gradFill flip="none" rotWithShape="1">
          <a:gsLst>
            <a:gs pos="0">
              <a:srgbClr val="BCF2BF"/>
            </a:gs>
            <a:gs pos="40000">
              <a:srgbClr val="0C400E"/>
            </a:gs>
            <a:gs pos="100000">
              <a:srgbClr val="0C400E"/>
            </a:gs>
          </a:gsLst>
          <a:lin ang="0" scaled="1"/>
          <a:tileRect/>
        </a:gra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marL="0" lvl="0" indent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b="1" kern="1200"/>
            <a:t>Penelitian dan Pengembangan</a:t>
          </a:r>
          <a:endParaRPr lang="id-ID" sz="2300" kern="1200"/>
        </a:p>
      </dsp:txBody>
      <dsp:txXfrm>
        <a:off x="3052550" y="3179873"/>
        <a:ext cx="2235848" cy="1093081"/>
      </dsp:txXfrm>
    </dsp:sp>
    <dsp:sp modelId="{FCAC918B-B840-40A7-9DB4-87F495F88260}">
      <dsp:nvSpPr>
        <dsp:cNvPr id="0" name=""/>
        <dsp:cNvSpPr/>
      </dsp:nvSpPr>
      <dsp:spPr>
        <a:xfrm>
          <a:off x="1972884" y="322955"/>
          <a:ext cx="4173583" cy="4173583"/>
        </a:xfrm>
        <a:prstGeom prst="pie">
          <a:avLst>
            <a:gd name="adj1" fmla="val 9000000"/>
            <a:gd name="adj2" fmla="val 16200000"/>
          </a:avLst>
        </a:prstGeom>
        <a:gradFill flip="none" rotWithShape="1">
          <a:gsLst>
            <a:gs pos="0">
              <a:srgbClr val="E4C9FF"/>
            </a:gs>
            <a:gs pos="21000">
              <a:srgbClr val="7700EE"/>
            </a:gs>
            <a:gs pos="100000">
              <a:srgbClr val="36006C"/>
            </a:gs>
          </a:gsLst>
          <a:lin ang="5400000" scaled="1"/>
          <a:tileRect/>
        </a:gra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marL="0" lvl="0" indent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b="1" kern="1200"/>
            <a:t>Pengabdian Pada Masyarakat</a:t>
          </a:r>
          <a:endParaRPr lang="id-ID" sz="2300" kern="1200"/>
        </a:p>
      </dsp:txBody>
      <dsp:txXfrm>
        <a:off x="2456324" y="1207358"/>
        <a:ext cx="1490565" cy="1242138"/>
      </dsp:txXfrm>
    </dsp:sp>
    <dsp:sp modelId="{07097754-E21B-4FAB-B2AA-639A1E6AFCC4}">
      <dsp:nvSpPr>
        <dsp:cNvPr id="0" name=""/>
        <dsp:cNvSpPr/>
      </dsp:nvSpPr>
      <dsp:spPr>
        <a:xfrm>
          <a:off x="1886775" y="64591"/>
          <a:ext cx="4690313" cy="4690313"/>
        </a:xfrm>
        <a:prstGeom prst="circularArrow">
          <a:avLst>
            <a:gd name="adj1" fmla="val 5085"/>
            <a:gd name="adj2" fmla="val 327528"/>
            <a:gd name="adj3" fmla="val 1472472"/>
            <a:gd name="adj4" fmla="val 16199432"/>
            <a:gd name="adj5" fmla="val 5932"/>
          </a:avLst>
        </a:prstGeom>
        <a:gradFill flip="none" rotWithShape="1">
          <a:gsLst>
            <a:gs pos="0">
              <a:srgbClr val="FFAFAF"/>
            </a:gs>
            <a:gs pos="64000">
              <a:srgbClr val="C00000"/>
            </a:gs>
            <a:gs pos="100000">
              <a:srgbClr val="9A0000"/>
            </a:gs>
          </a:gsLst>
          <a:lin ang="2700000" scaled="1"/>
          <a:tileRect/>
        </a:gradFill>
        <a:ln>
          <a:noFill/>
        </a:ln>
        <a:effectLst/>
        <a:scene3d>
          <a:camera prst="orthographicFront"/>
          <a:lightRig rig="chilly" dir="t"/>
        </a:scene3d>
        <a:sp3d z="127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88D255E-6DE0-4036-9265-60DB5EDB61FC}">
      <dsp:nvSpPr>
        <dsp:cNvPr id="0" name=""/>
        <dsp:cNvSpPr/>
      </dsp:nvSpPr>
      <dsp:spPr>
        <a:xfrm>
          <a:off x="1800475" y="213383"/>
          <a:ext cx="4690313" cy="4690313"/>
        </a:xfrm>
        <a:prstGeom prst="circularArrow">
          <a:avLst>
            <a:gd name="adj1" fmla="val 5085"/>
            <a:gd name="adj2" fmla="val 327528"/>
            <a:gd name="adj3" fmla="val 8671970"/>
            <a:gd name="adj4" fmla="val 1800502"/>
            <a:gd name="adj5" fmla="val 5932"/>
          </a:avLst>
        </a:prstGeom>
        <a:gradFill flip="none" rotWithShape="1">
          <a:gsLst>
            <a:gs pos="0">
              <a:srgbClr val="DCF8DD"/>
            </a:gs>
            <a:gs pos="56000">
              <a:srgbClr val="0C400E"/>
            </a:gs>
            <a:gs pos="100000">
              <a:srgbClr val="0C400E"/>
            </a:gs>
          </a:gsLst>
          <a:lin ang="10800000" scaled="1"/>
          <a:tileRect/>
        </a:gradFill>
        <a:ln>
          <a:noFill/>
        </a:ln>
        <a:effectLst/>
        <a:scene3d>
          <a:camera prst="orthographicFront"/>
          <a:lightRig rig="chilly" dir="t"/>
        </a:scene3d>
        <a:sp3d z="127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AFAB6D7-4FE7-4B13-9583-017005E703EF}">
      <dsp:nvSpPr>
        <dsp:cNvPr id="0" name=""/>
        <dsp:cNvSpPr/>
      </dsp:nvSpPr>
      <dsp:spPr>
        <a:xfrm>
          <a:off x="1714175" y="64591"/>
          <a:ext cx="4690313" cy="4690313"/>
        </a:xfrm>
        <a:prstGeom prst="circularArrow">
          <a:avLst>
            <a:gd name="adj1" fmla="val 5085"/>
            <a:gd name="adj2" fmla="val 327528"/>
            <a:gd name="adj3" fmla="val 15873039"/>
            <a:gd name="adj4" fmla="val 9000000"/>
            <a:gd name="adj5" fmla="val 5932"/>
          </a:avLst>
        </a:prstGeom>
        <a:gradFill flip="none" rotWithShape="1">
          <a:gsLst>
            <a:gs pos="0">
              <a:srgbClr val="E4C9FF"/>
            </a:gs>
            <a:gs pos="43000">
              <a:srgbClr val="7700EE"/>
            </a:gs>
            <a:gs pos="100000">
              <a:srgbClr val="36006C"/>
            </a:gs>
          </a:gsLst>
          <a:lin ang="0" scaled="1"/>
          <a:tileRect/>
        </a:gradFill>
        <a:ln>
          <a:noFill/>
        </a:ln>
        <a:effectLst/>
        <a:scene3d>
          <a:camera prst="orthographicFront"/>
          <a:lightRig rig="chilly" dir="t"/>
        </a:scene3d>
        <a:sp3d z="127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4EBA22E-48AE-DE4C-9B7D-72EFF2718823}">
      <dsp:nvSpPr>
        <dsp:cNvPr id="0" name=""/>
        <dsp:cNvSpPr/>
      </dsp:nvSpPr>
      <dsp:spPr>
        <a:xfrm rot="10800000">
          <a:off x="1716965" y="1241"/>
          <a:ext cx="6608315" cy="1944779"/>
        </a:xfrm>
        <a:prstGeom prst="homePlate">
          <a:avLst/>
        </a:prstGeom>
        <a:solidFill>
          <a:srgbClr val="00B0F0"/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73597" tIns="91440" rIns="170688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en-US" sz="2400" kern="1200" dirty="0" err="1">
              <a:solidFill>
                <a:schemeClr val="tx1"/>
              </a:solidFill>
              <a:latin typeface="Arial" panose="020B0604020202020204" pitchFamily="34" charset="0"/>
              <a:ea typeface="Calibri" panose="020F0502020204030204" pitchFamily="34" charset="0"/>
            </a:rPr>
            <a:t>lebih</a:t>
          </a:r>
          <a:r>
            <a:rPr lang="en-US" altLang="en-US" sz="2400" kern="1200" dirty="0">
              <a:solidFill>
                <a:schemeClr val="tx1"/>
              </a:solidFill>
              <a:latin typeface="Arial" panose="020B0604020202020204" pitchFamily="34" charset="0"/>
              <a:ea typeface="Calibri" panose="020F0502020204030204" pitchFamily="34" charset="0"/>
            </a:rPr>
            <a:t> </a:t>
          </a:r>
          <a:r>
            <a:rPr lang="en-US" altLang="en-US" sz="2400" kern="1200" dirty="0" err="1">
              <a:solidFill>
                <a:schemeClr val="tx1"/>
              </a:solidFill>
              <a:latin typeface="Arial" panose="020B0604020202020204" pitchFamily="34" charset="0"/>
              <a:ea typeface="Calibri" panose="020F0502020204030204" pitchFamily="34" charset="0"/>
            </a:rPr>
            <a:t>diharapkan</a:t>
          </a:r>
          <a:r>
            <a:rPr lang="en-US" altLang="en-US" sz="2400" kern="1200" dirty="0">
              <a:solidFill>
                <a:schemeClr val="tx1"/>
              </a:solidFill>
              <a:latin typeface="Arial" panose="020B0604020202020204" pitchFamily="34" charset="0"/>
              <a:ea typeface="Calibri" panose="020F0502020204030204" pitchFamily="34" charset="0"/>
            </a:rPr>
            <a:t> </a:t>
          </a:r>
          <a:r>
            <a:rPr lang="en-US" altLang="en-US" sz="2400" kern="1200" dirty="0" err="1">
              <a:solidFill>
                <a:schemeClr val="tx1"/>
              </a:solidFill>
              <a:latin typeface="Arial" panose="020B0604020202020204" pitchFamily="34" charset="0"/>
              <a:ea typeface="Calibri" panose="020F0502020204030204" pitchFamily="34" charset="0"/>
            </a:rPr>
            <a:t>sebagai</a:t>
          </a:r>
          <a:r>
            <a:rPr lang="en-US" altLang="en-US" sz="2400" kern="1200" dirty="0">
              <a:solidFill>
                <a:schemeClr val="tx1"/>
              </a:solidFill>
              <a:latin typeface="Arial" panose="020B0604020202020204" pitchFamily="34" charset="0"/>
              <a:ea typeface="Calibri" panose="020F0502020204030204" pitchFamily="34" charset="0"/>
            </a:rPr>
            <a:t> </a:t>
          </a:r>
          <a:r>
            <a:rPr lang="en-US" altLang="en-US" sz="2400" i="1" kern="1200" dirty="0" err="1">
              <a:solidFill>
                <a:schemeClr val="tx1"/>
              </a:solidFill>
              <a:latin typeface="Arial" panose="020B0604020202020204" pitchFamily="34" charset="0"/>
              <a:ea typeface="Calibri" panose="020F0502020204030204" pitchFamily="34" charset="0"/>
            </a:rPr>
            <a:t>profesional</a:t>
          </a:r>
          <a:r>
            <a:rPr lang="en-US" altLang="en-US" sz="2400" i="1" kern="1200" dirty="0">
              <a:solidFill>
                <a:schemeClr val="tx1"/>
              </a:solidFill>
              <a:latin typeface="Arial" panose="020B0604020202020204" pitchFamily="34" charset="0"/>
              <a:ea typeface="Calibri" panose="020F0502020204030204" pitchFamily="34" charset="0"/>
            </a:rPr>
            <a:t> law school</a:t>
          </a:r>
          <a:r>
            <a:rPr lang="en-US" altLang="en-US" sz="2400" kern="1200" dirty="0">
              <a:solidFill>
                <a:schemeClr val="tx1"/>
              </a:solidFill>
              <a:latin typeface="Arial" panose="020B0604020202020204" pitchFamily="34" charset="0"/>
              <a:ea typeface="Calibri" panose="020F0502020204030204" pitchFamily="34" charset="0"/>
            </a:rPr>
            <a:t>, </a:t>
          </a:r>
          <a:r>
            <a:rPr lang="en-US" altLang="en-US" sz="2400" kern="1200" dirty="0" err="1">
              <a:solidFill>
                <a:schemeClr val="tx1"/>
              </a:solidFill>
              <a:latin typeface="Arial" panose="020B0604020202020204" pitchFamily="34" charset="0"/>
              <a:ea typeface="Calibri" panose="020F0502020204030204" pitchFamily="34" charset="0"/>
            </a:rPr>
            <a:t>fokus</a:t>
          </a:r>
          <a:r>
            <a:rPr lang="en-US" altLang="en-US" sz="2400" kern="1200" dirty="0">
              <a:solidFill>
                <a:schemeClr val="tx1"/>
              </a:solidFill>
              <a:latin typeface="Arial" panose="020B0604020202020204" pitchFamily="34" charset="0"/>
              <a:ea typeface="Calibri" panose="020F0502020204030204" pitchFamily="34" charset="0"/>
            </a:rPr>
            <a:t> pd </a:t>
          </a:r>
          <a:r>
            <a:rPr lang="en-US" altLang="en-US" sz="2400" kern="1200" dirty="0" err="1">
              <a:solidFill>
                <a:schemeClr val="tx1"/>
              </a:solidFill>
              <a:latin typeface="Arial" panose="020B0604020202020204" pitchFamily="34" charset="0"/>
              <a:ea typeface="Calibri" panose="020F0502020204030204" pitchFamily="34" charset="0"/>
            </a:rPr>
            <a:t>kemahiran</a:t>
          </a:r>
          <a:r>
            <a:rPr lang="en-US" altLang="en-US" sz="2400" kern="1200" dirty="0">
              <a:solidFill>
                <a:schemeClr val="tx1"/>
              </a:solidFill>
              <a:latin typeface="Arial" panose="020B0604020202020204" pitchFamily="34" charset="0"/>
              <a:ea typeface="Calibri" panose="020F0502020204030204" pitchFamily="34" charset="0"/>
            </a:rPr>
            <a:t> </a:t>
          </a:r>
          <a:r>
            <a:rPr lang="en-US" altLang="en-US" sz="2400" kern="1200" dirty="0" err="1">
              <a:solidFill>
                <a:schemeClr val="tx1"/>
              </a:solidFill>
              <a:latin typeface="Arial" panose="020B0604020202020204" pitchFamily="34" charset="0"/>
              <a:ea typeface="Calibri" panose="020F0502020204030204" pitchFamily="34" charset="0"/>
            </a:rPr>
            <a:t>praktis</a:t>
          </a:r>
          <a:r>
            <a:rPr lang="en-US" altLang="en-US" sz="2400" kern="1200" dirty="0">
              <a:solidFill>
                <a:schemeClr val="tx1"/>
              </a:solidFill>
              <a:latin typeface="Arial" panose="020B0604020202020204" pitchFamily="34" charset="0"/>
              <a:ea typeface="Calibri" panose="020F0502020204030204" pitchFamily="34" charset="0"/>
            </a:rPr>
            <a:t> </a:t>
          </a:r>
          <a:r>
            <a:rPr lang="en-US" altLang="en-US" sz="2400" kern="1200" dirty="0" err="1">
              <a:solidFill>
                <a:schemeClr val="tx1"/>
              </a:solidFill>
              <a:latin typeface="Arial" panose="020B0604020202020204" pitchFamily="34" charset="0"/>
              <a:ea typeface="Calibri" panose="020F0502020204030204" pitchFamily="34" charset="0"/>
            </a:rPr>
            <a:t>dalam</a:t>
          </a:r>
          <a:r>
            <a:rPr lang="en-US" altLang="en-US" sz="2400" kern="1200" dirty="0">
              <a:solidFill>
                <a:schemeClr val="tx1"/>
              </a:solidFill>
              <a:latin typeface="Arial" panose="020B0604020202020204" pitchFamily="34" charset="0"/>
              <a:ea typeface="Calibri" panose="020F0502020204030204" pitchFamily="34" charset="0"/>
            </a:rPr>
            <a:t> </a:t>
          </a:r>
          <a:r>
            <a:rPr lang="en-US" altLang="en-US" sz="2400" kern="1200" dirty="0" err="1">
              <a:solidFill>
                <a:schemeClr val="tx1"/>
              </a:solidFill>
              <a:latin typeface="Arial" panose="020B0604020202020204" pitchFamily="34" charset="0"/>
              <a:ea typeface="Calibri" panose="020F0502020204030204" pitchFamily="34" charset="0"/>
            </a:rPr>
            <a:t>menguasai</a:t>
          </a:r>
          <a:r>
            <a:rPr lang="en-US" altLang="en-US" sz="2400" kern="1200" dirty="0">
              <a:solidFill>
                <a:schemeClr val="tx1"/>
              </a:solidFill>
              <a:latin typeface="Arial" panose="020B0604020202020204" pitchFamily="34" charset="0"/>
              <a:ea typeface="Calibri" panose="020F0502020204030204" pitchFamily="34" charset="0"/>
            </a:rPr>
            <a:t> </a:t>
          </a:r>
          <a:r>
            <a:rPr lang="en-US" altLang="en-US" sz="2400" kern="1200" dirty="0" err="1">
              <a:solidFill>
                <a:schemeClr val="tx1"/>
              </a:solidFill>
              <a:latin typeface="Arial" panose="020B0604020202020204" pitchFamily="34" charset="0"/>
              <a:ea typeface="Calibri" panose="020F0502020204030204" pitchFamily="34" charset="0"/>
            </a:rPr>
            <a:t>hukum</a:t>
          </a:r>
          <a:r>
            <a:rPr lang="en-US" altLang="en-US" sz="2400" kern="1200" dirty="0">
              <a:solidFill>
                <a:schemeClr val="tx1"/>
              </a:solidFill>
              <a:latin typeface="Arial" panose="020B0604020202020204" pitchFamily="34" charset="0"/>
              <a:ea typeface="Calibri" panose="020F0502020204030204" pitchFamily="34" charset="0"/>
            </a:rPr>
            <a:t> </a:t>
          </a:r>
          <a:r>
            <a:rPr lang="en-US" altLang="en-US" sz="2400" kern="1200" dirty="0" err="1">
              <a:solidFill>
                <a:schemeClr val="tx1"/>
              </a:solidFill>
              <a:latin typeface="Arial" panose="020B0604020202020204" pitchFamily="34" charset="0"/>
              <a:ea typeface="Calibri" panose="020F0502020204030204" pitchFamily="34" charset="0"/>
            </a:rPr>
            <a:t>positif</a:t>
          </a:r>
          <a:r>
            <a:rPr lang="en-US" altLang="en-US" sz="2400" kern="1200" dirty="0">
              <a:solidFill>
                <a:schemeClr val="tx1"/>
              </a:solidFill>
              <a:latin typeface="Arial" panose="020B0604020202020204" pitchFamily="34" charset="0"/>
              <a:ea typeface="Calibri" panose="020F0502020204030204" pitchFamily="34" charset="0"/>
            </a:rPr>
            <a:t> </a:t>
          </a:r>
          <a:r>
            <a:rPr lang="en-US" altLang="en-US" sz="2400" kern="1200" dirty="0" err="1">
              <a:solidFill>
                <a:schemeClr val="tx1"/>
              </a:solidFill>
              <a:latin typeface="Arial" panose="020B0604020202020204" pitchFamily="34" charset="0"/>
              <a:ea typeface="Calibri" panose="020F0502020204030204" pitchFamily="34" charset="0"/>
            </a:rPr>
            <a:t>untuk</a:t>
          </a:r>
          <a:r>
            <a:rPr lang="en-US" altLang="en-US" sz="2400" kern="1200" dirty="0">
              <a:solidFill>
                <a:schemeClr val="tx1"/>
              </a:solidFill>
              <a:latin typeface="Arial" panose="020B0604020202020204" pitchFamily="34" charset="0"/>
              <a:ea typeface="Calibri" panose="020F0502020204030204" pitchFamily="34" charset="0"/>
            </a:rPr>
            <a:t> </a:t>
          </a:r>
          <a:r>
            <a:rPr lang="en-US" altLang="en-US" sz="2400" kern="1200" dirty="0" err="1">
              <a:solidFill>
                <a:schemeClr val="tx1"/>
              </a:solidFill>
              <a:latin typeface="Arial" panose="020B0604020202020204" pitchFamily="34" charset="0"/>
              <a:ea typeface="Calibri" panose="020F0502020204030204" pitchFamily="34" charset="0"/>
            </a:rPr>
            <a:t>menyelesaikan</a:t>
          </a:r>
          <a:r>
            <a:rPr lang="en-US" altLang="en-US" sz="2400" kern="1200" dirty="0">
              <a:solidFill>
                <a:schemeClr val="tx1"/>
              </a:solidFill>
              <a:latin typeface="Arial" panose="020B0604020202020204" pitchFamily="34" charset="0"/>
              <a:ea typeface="Calibri" panose="020F0502020204030204" pitchFamily="34" charset="0"/>
            </a:rPr>
            <a:t> </a:t>
          </a:r>
          <a:r>
            <a:rPr lang="en-US" altLang="en-US" sz="2400" kern="1200" dirty="0" err="1">
              <a:solidFill>
                <a:schemeClr val="tx1"/>
              </a:solidFill>
              <a:latin typeface="Arial" panose="020B0604020202020204" pitchFamily="34" charset="0"/>
              <a:ea typeface="Calibri" panose="020F0502020204030204" pitchFamily="34" charset="0"/>
            </a:rPr>
            <a:t>masalah-masalah</a:t>
          </a:r>
          <a:r>
            <a:rPr lang="en-US" altLang="en-US" sz="2400" kern="1200" dirty="0">
              <a:solidFill>
                <a:schemeClr val="tx1"/>
              </a:solidFill>
              <a:latin typeface="Arial" panose="020B0604020202020204" pitchFamily="34" charset="0"/>
              <a:ea typeface="Calibri" panose="020F0502020204030204" pitchFamily="34" charset="0"/>
            </a:rPr>
            <a:t> </a:t>
          </a:r>
          <a:r>
            <a:rPr lang="en-US" altLang="en-US" sz="2400" kern="1200" dirty="0" err="1">
              <a:solidFill>
                <a:schemeClr val="tx1"/>
              </a:solidFill>
              <a:latin typeface="Arial" panose="020B0604020202020204" pitchFamily="34" charset="0"/>
              <a:ea typeface="Calibri" panose="020F0502020204030204" pitchFamily="34" charset="0"/>
            </a:rPr>
            <a:t>hukum</a:t>
          </a:r>
          <a:endParaRPr lang="en-US" sz="2400" b="1" i="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2203160" y="1241"/>
        <a:ext cx="6122120" cy="1944779"/>
      </dsp:txXfrm>
    </dsp:sp>
    <dsp:sp modelId="{80CF70C5-90B1-9349-8CE1-CD8342C1CE32}">
      <dsp:nvSpPr>
        <dsp:cNvPr id="0" name=""/>
        <dsp:cNvSpPr/>
      </dsp:nvSpPr>
      <dsp:spPr>
        <a:xfrm>
          <a:off x="1261753" y="385947"/>
          <a:ext cx="1073983" cy="1073983"/>
        </a:xfrm>
        <a:prstGeom prst="ellipse">
          <a:avLst/>
        </a:prstGeom>
        <a:solidFill>
          <a:schemeClr val="accent2">
            <a:tint val="5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0C5A7189-FC78-4CA1-8269-5305AEF9380E}">
      <dsp:nvSpPr>
        <dsp:cNvPr id="0" name=""/>
        <dsp:cNvSpPr/>
      </dsp:nvSpPr>
      <dsp:spPr>
        <a:xfrm rot="10800000">
          <a:off x="1608945" y="2266613"/>
          <a:ext cx="6752342" cy="1616978"/>
        </a:xfrm>
        <a:prstGeom prst="homePlat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73597" tIns="91440" rIns="170688" bIns="91440" numCol="1" spcCol="1270" anchor="ctr" anchorCtr="0">
          <a:noAutofit/>
        </a:bodyPr>
        <a:lstStyle/>
        <a:p>
          <a:pPr marL="0" lvl="0" indent="0" algn="l" defTabSz="9144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altLang="en-US" sz="2400" b="1" kern="1200" dirty="0">
              <a:solidFill>
                <a:srgbClr val="777777"/>
              </a:solidFill>
              <a:latin typeface="Arial" panose="020B0604020202020204" pitchFamily="34" charset="0"/>
              <a:ea typeface="Calibri" panose="020F0502020204030204" pitchFamily="34" charset="0"/>
            </a:rPr>
            <a:t>pada </a:t>
          </a:r>
          <a:r>
            <a:rPr lang="en-US" altLang="en-US" sz="2400" b="1" kern="1200" dirty="0" err="1">
              <a:solidFill>
                <a:srgbClr val="777777"/>
              </a:solidFill>
              <a:latin typeface="Arial" panose="020B0604020202020204" pitchFamily="34" charset="0"/>
              <a:ea typeface="Calibri" panose="020F0502020204030204" pitchFamily="34" charset="0"/>
            </a:rPr>
            <a:t>kemahiran</a:t>
          </a:r>
          <a:r>
            <a:rPr lang="en-US" altLang="en-US" sz="2400" b="1" kern="1200" dirty="0">
              <a:solidFill>
                <a:srgbClr val="777777"/>
              </a:solidFill>
              <a:latin typeface="Arial" panose="020B0604020202020204" pitchFamily="34" charset="0"/>
              <a:ea typeface="Calibri" panose="020F0502020204030204" pitchFamily="34" charset="0"/>
            </a:rPr>
            <a:t> </a:t>
          </a:r>
          <a:r>
            <a:rPr lang="en-US" altLang="en-US" sz="2400" b="1" kern="1200" dirty="0" err="1">
              <a:solidFill>
                <a:srgbClr val="777777"/>
              </a:solidFill>
              <a:latin typeface="Arial" panose="020B0604020202020204" pitchFamily="34" charset="0"/>
              <a:ea typeface="Calibri" panose="020F0502020204030204" pitchFamily="34" charset="0"/>
            </a:rPr>
            <a:t>teoritis</a:t>
          </a:r>
          <a:r>
            <a:rPr lang="en-US" altLang="en-US" sz="2400" b="1" kern="1200" dirty="0">
              <a:solidFill>
                <a:srgbClr val="777777"/>
              </a:solidFill>
              <a:latin typeface="Arial" panose="020B0604020202020204" pitchFamily="34" charset="0"/>
              <a:ea typeface="Calibri" panose="020F0502020204030204" pitchFamily="34" charset="0"/>
            </a:rPr>
            <a:t> </a:t>
          </a:r>
          <a:r>
            <a:rPr lang="en-US" altLang="en-US" sz="2400" b="1" kern="1200" dirty="0" err="1">
              <a:solidFill>
                <a:srgbClr val="777777"/>
              </a:solidFill>
              <a:latin typeface="Arial" panose="020B0604020202020204" pitchFamily="34" charset="0"/>
              <a:ea typeface="Calibri" panose="020F0502020204030204" pitchFamily="34" charset="0"/>
            </a:rPr>
            <a:t>akademis</a:t>
          </a:r>
          <a:r>
            <a:rPr lang="en-US" altLang="en-US" sz="2400" b="1" kern="1200" dirty="0">
              <a:solidFill>
                <a:srgbClr val="777777"/>
              </a:solidFill>
              <a:latin typeface="Arial" panose="020B0604020202020204" pitchFamily="34" charset="0"/>
              <a:ea typeface="Calibri" panose="020F0502020204030204" pitchFamily="34" charset="0"/>
            </a:rPr>
            <a:t> </a:t>
          </a:r>
          <a:r>
            <a:rPr lang="en-US" altLang="en-US" sz="2400" b="1" kern="1200" dirty="0" err="1">
              <a:solidFill>
                <a:srgbClr val="777777"/>
              </a:solidFill>
              <a:latin typeface="Arial" panose="020B0604020202020204" pitchFamily="34" charset="0"/>
              <a:ea typeface="Calibri" panose="020F0502020204030204" pitchFamily="34" charset="0"/>
            </a:rPr>
            <a:t>atau</a:t>
          </a:r>
          <a:r>
            <a:rPr lang="en-US" altLang="en-US" sz="2400" b="1" kern="1200" dirty="0">
              <a:solidFill>
                <a:srgbClr val="777777"/>
              </a:solidFill>
              <a:latin typeface="Arial" panose="020B0604020202020204" pitchFamily="34" charset="0"/>
              <a:ea typeface="Calibri" panose="020F0502020204030204" pitchFamily="34" charset="0"/>
            </a:rPr>
            <a:t> </a:t>
          </a:r>
          <a:r>
            <a:rPr lang="en-US" altLang="en-US" sz="2400" b="1" kern="1200" dirty="0" err="1">
              <a:solidFill>
                <a:srgbClr val="777777"/>
              </a:solidFill>
              <a:latin typeface="Arial" panose="020B0604020202020204" pitchFamily="34" charset="0"/>
              <a:ea typeface="Calibri" panose="020F0502020204030204" pitchFamily="34" charset="0"/>
            </a:rPr>
            <a:t>kemampuan</a:t>
          </a:r>
          <a:r>
            <a:rPr lang="en-US" altLang="en-US" sz="2400" b="1" kern="1200" dirty="0">
              <a:solidFill>
                <a:srgbClr val="777777"/>
              </a:solidFill>
              <a:latin typeface="Arial" panose="020B0604020202020204" pitchFamily="34" charset="0"/>
              <a:ea typeface="Calibri" panose="020F0502020204030204" pitchFamily="34" charset="0"/>
            </a:rPr>
            <a:t> </a:t>
          </a:r>
          <a:r>
            <a:rPr lang="en-US" altLang="en-US" sz="2400" b="1" kern="1200" dirty="0" err="1">
              <a:solidFill>
                <a:srgbClr val="777777"/>
              </a:solidFill>
              <a:latin typeface="Arial" panose="020B0604020202020204" pitchFamily="34" charset="0"/>
              <a:ea typeface="Calibri" panose="020F0502020204030204" pitchFamily="34" charset="0"/>
            </a:rPr>
            <a:t>berpikir</a:t>
          </a:r>
          <a:r>
            <a:rPr lang="en-US" altLang="en-US" sz="2400" b="1" kern="1200" dirty="0">
              <a:solidFill>
                <a:srgbClr val="777777"/>
              </a:solidFill>
              <a:latin typeface="Arial" panose="020B0604020202020204" pitchFamily="34" charset="0"/>
              <a:ea typeface="Calibri" panose="020F0502020204030204" pitchFamily="34" charset="0"/>
            </a:rPr>
            <a:t> </a:t>
          </a:r>
          <a:r>
            <a:rPr lang="en-US" altLang="en-US" sz="2400" b="1" kern="1200" dirty="0" err="1">
              <a:solidFill>
                <a:srgbClr val="777777"/>
              </a:solidFill>
              <a:latin typeface="Arial" panose="020B0604020202020204" pitchFamily="34" charset="0"/>
              <a:ea typeface="Calibri" panose="020F0502020204030204" pitchFamily="34" charset="0"/>
            </a:rPr>
            <a:t>kritis</a:t>
          </a:r>
          <a:r>
            <a:rPr lang="en-US" altLang="en-US" sz="2400" b="1" kern="1200" dirty="0">
              <a:solidFill>
                <a:srgbClr val="777777"/>
              </a:solidFill>
              <a:latin typeface="Arial" panose="020B0604020202020204" pitchFamily="34" charset="0"/>
              <a:ea typeface="Calibri" panose="020F0502020204030204" pitchFamily="34" charset="0"/>
            </a:rPr>
            <a:t> </a:t>
          </a:r>
          <a:r>
            <a:rPr lang="en-US" altLang="en-US" sz="2400" b="1" kern="1200" dirty="0" err="1">
              <a:solidFill>
                <a:srgbClr val="777777"/>
              </a:solidFill>
              <a:latin typeface="Arial" panose="020B0604020202020204" pitchFamily="34" charset="0"/>
              <a:ea typeface="Calibri" panose="020F0502020204030204" pitchFamily="34" charset="0"/>
            </a:rPr>
            <a:t>ilmiah</a:t>
          </a:r>
          <a:r>
            <a:rPr lang="en-US" altLang="en-US" sz="2400" b="1" kern="1200" dirty="0">
              <a:solidFill>
                <a:srgbClr val="777777"/>
              </a:solidFill>
              <a:latin typeface="Arial" panose="020B0604020202020204" pitchFamily="34" charset="0"/>
              <a:ea typeface="Calibri" panose="020F0502020204030204" pitchFamily="34" charset="0"/>
            </a:rPr>
            <a:t> (</a:t>
          </a:r>
          <a:r>
            <a:rPr lang="en-US" altLang="en-US" sz="2400" b="1" i="1" kern="1200" dirty="0">
              <a:solidFill>
                <a:srgbClr val="777777"/>
              </a:solidFill>
              <a:latin typeface="Arial" panose="020B0604020202020204" pitchFamily="34" charset="0"/>
              <a:ea typeface="Calibri" panose="020F0502020204030204" pitchFamily="34" charset="0"/>
            </a:rPr>
            <a:t>critical academic thinking</a:t>
          </a:r>
          <a:r>
            <a:rPr lang="en-US" altLang="en-US" sz="2400" b="1" kern="1200" dirty="0">
              <a:solidFill>
                <a:srgbClr val="777777"/>
              </a:solidFill>
              <a:latin typeface="Arial" panose="020B0604020202020204" pitchFamily="34" charset="0"/>
              <a:ea typeface="Calibri" panose="020F0502020204030204" pitchFamily="34" charset="0"/>
            </a:rPr>
            <a:t>). Mampu </a:t>
          </a:r>
          <a:r>
            <a:rPr lang="en-US" altLang="en-US" sz="2400" b="1" kern="1200" dirty="0" err="1">
              <a:solidFill>
                <a:srgbClr val="777777"/>
              </a:solidFill>
              <a:latin typeface="Arial" panose="020B0604020202020204" pitchFamily="34" charset="0"/>
              <a:ea typeface="Calibri" panose="020F0502020204030204" pitchFamily="34" charset="0"/>
            </a:rPr>
            <a:t>memutakhirkan</a:t>
          </a:r>
          <a:r>
            <a:rPr lang="en-US" altLang="en-US" sz="2400" b="1" kern="1200" dirty="0">
              <a:solidFill>
                <a:srgbClr val="777777"/>
              </a:solidFill>
              <a:latin typeface="Arial" panose="020B0604020202020204" pitchFamily="34" charset="0"/>
              <a:ea typeface="Calibri" panose="020F0502020204030204" pitchFamily="34" charset="0"/>
            </a:rPr>
            <a:t> </a:t>
          </a:r>
          <a:r>
            <a:rPr lang="en-US" altLang="en-US" sz="2400" b="1" kern="1200" dirty="0" err="1">
              <a:solidFill>
                <a:srgbClr val="777777"/>
              </a:solidFill>
              <a:latin typeface="Arial" panose="020B0604020202020204" pitchFamily="34" charset="0"/>
              <a:ea typeface="Calibri" panose="020F0502020204030204" pitchFamily="34" charset="0"/>
            </a:rPr>
            <a:t>ilmu</a:t>
          </a:r>
          <a:r>
            <a:rPr lang="en-US" altLang="en-US" sz="2400" b="1" kern="1200" dirty="0">
              <a:solidFill>
                <a:srgbClr val="777777"/>
              </a:solidFill>
              <a:latin typeface="Arial" panose="020B0604020202020204" pitchFamily="34" charset="0"/>
              <a:ea typeface="Calibri" panose="020F0502020204030204" pitchFamily="34" charset="0"/>
            </a:rPr>
            <a:t> &amp; </a:t>
          </a:r>
          <a:r>
            <a:rPr lang="en-US" altLang="en-US" sz="2400" b="1" kern="1200" dirty="0" err="1">
              <a:solidFill>
                <a:srgbClr val="777777"/>
              </a:solidFill>
              <a:latin typeface="Arial" panose="020B0604020202020204" pitchFamily="34" charset="0"/>
              <a:ea typeface="Calibri" panose="020F0502020204030204" pitchFamily="34" charset="0"/>
            </a:rPr>
            <a:t>mengembangkan</a:t>
          </a:r>
          <a:r>
            <a:rPr lang="en-US" altLang="en-US" sz="2400" b="1" kern="1200" dirty="0">
              <a:solidFill>
                <a:srgbClr val="777777"/>
              </a:solidFill>
              <a:latin typeface="Arial" panose="020B0604020202020204" pitchFamily="34" charset="0"/>
              <a:ea typeface="Calibri" panose="020F0502020204030204" pitchFamily="34" charset="0"/>
            </a:rPr>
            <a:t> </a:t>
          </a:r>
          <a:r>
            <a:rPr lang="en-US" altLang="en-US" sz="2400" b="1" kern="1200" dirty="0" err="1">
              <a:solidFill>
                <a:srgbClr val="777777"/>
              </a:solidFill>
              <a:latin typeface="Arial" panose="020B0604020202020204" pitchFamily="34" charset="0"/>
              <a:ea typeface="Calibri" panose="020F0502020204030204" pitchFamily="34" charset="0"/>
            </a:rPr>
            <a:t>konsep</a:t>
          </a:r>
          <a:r>
            <a:rPr lang="en-US" altLang="en-US" sz="2400" b="1" kern="1200" dirty="0">
              <a:solidFill>
                <a:srgbClr val="777777"/>
              </a:solidFill>
              <a:latin typeface="Arial" panose="020B0604020202020204" pitchFamily="34" charset="0"/>
              <a:ea typeface="Calibri" panose="020F0502020204030204" pitchFamily="34" charset="0"/>
            </a:rPr>
            <a:t> </a:t>
          </a:r>
          <a:r>
            <a:rPr lang="en-US" altLang="en-US" sz="2400" b="1" kern="1200" dirty="0" err="1">
              <a:solidFill>
                <a:srgbClr val="777777"/>
              </a:solidFill>
              <a:latin typeface="Arial" panose="020B0604020202020204" pitchFamily="34" charset="0"/>
              <a:ea typeface="Calibri" panose="020F0502020204030204" pitchFamily="34" charset="0"/>
            </a:rPr>
            <a:t>ilmu</a:t>
          </a:r>
          <a:r>
            <a:rPr lang="en-US" altLang="en-US" sz="2400" b="1" kern="1200" dirty="0">
              <a:solidFill>
                <a:srgbClr val="777777"/>
              </a:solidFill>
              <a:latin typeface="Arial" panose="020B0604020202020204" pitchFamily="34" charset="0"/>
              <a:ea typeface="Calibri" panose="020F0502020204030204" pitchFamily="34" charset="0"/>
            </a:rPr>
            <a:t> </a:t>
          </a:r>
          <a:endParaRPr lang="en-US" sz="2400" b="1" i="0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2013189" y="2266613"/>
        <a:ext cx="6348098" cy="1616978"/>
      </dsp:txXfrm>
    </dsp:sp>
    <dsp:sp modelId="{836FDC8A-0732-4662-A239-46E362CC478F}">
      <dsp:nvSpPr>
        <dsp:cNvPr id="0" name=""/>
        <dsp:cNvSpPr/>
      </dsp:nvSpPr>
      <dsp:spPr>
        <a:xfrm>
          <a:off x="1254658" y="2626049"/>
          <a:ext cx="1073983" cy="1073983"/>
        </a:xfrm>
        <a:prstGeom prst="ellipse">
          <a:avLst/>
        </a:prstGeom>
        <a:solidFill>
          <a:schemeClr val="accent4">
            <a:lumMod val="75000"/>
          </a:schemeClr>
        </a:solid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4EBA22E-48AE-DE4C-9B7D-72EFF2718823}">
      <dsp:nvSpPr>
        <dsp:cNvPr id="0" name=""/>
        <dsp:cNvSpPr/>
      </dsp:nvSpPr>
      <dsp:spPr>
        <a:xfrm rot="10800000">
          <a:off x="1820110" y="1868"/>
          <a:ext cx="6392690" cy="839688"/>
        </a:xfrm>
        <a:prstGeom prst="homePlate">
          <a:avLst/>
        </a:prstGeom>
        <a:solidFill>
          <a:schemeClr val="accent2">
            <a:lumMod val="20000"/>
            <a:lumOff val="8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70279" tIns="91440" rIns="170688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0" i="0" kern="12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Menyiapkan</a:t>
          </a:r>
          <a:r>
            <a:rPr lang="en-US" sz="2400" b="0" i="0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SDM yang </a:t>
          </a:r>
          <a:r>
            <a:rPr lang="en-US" sz="2400" b="0" i="0" kern="12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berintegritas</a:t>
          </a:r>
          <a:r>
            <a:rPr lang="en-US" sz="2400" b="0" i="0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dan </a:t>
          </a:r>
          <a:r>
            <a:rPr lang="en-US" sz="2400" b="0" i="0" kern="12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moralitas</a:t>
          </a:r>
          <a:r>
            <a:rPr lang="en-US" sz="2400" b="0" i="0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yang </a:t>
          </a:r>
          <a:r>
            <a:rPr lang="en-US" sz="2400" b="0" i="0" kern="12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tinggi</a:t>
          </a:r>
          <a:endParaRPr lang="en-US" sz="2400" b="0" i="0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2030032" y="1868"/>
        <a:ext cx="6182768" cy="839688"/>
      </dsp:txXfrm>
    </dsp:sp>
    <dsp:sp modelId="{80CF70C5-90B1-9349-8CE1-CD8342C1CE32}">
      <dsp:nvSpPr>
        <dsp:cNvPr id="0" name=""/>
        <dsp:cNvSpPr/>
      </dsp:nvSpPr>
      <dsp:spPr>
        <a:xfrm>
          <a:off x="1400266" y="1868"/>
          <a:ext cx="839688" cy="839688"/>
        </a:xfrm>
        <a:prstGeom prst="ellipse">
          <a:avLst/>
        </a:prstGeom>
        <a:solidFill>
          <a:schemeClr val="accent2">
            <a:tint val="5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0C5A7189-FC78-4CA1-8269-5305AEF9380E}">
      <dsp:nvSpPr>
        <dsp:cNvPr id="0" name=""/>
        <dsp:cNvSpPr/>
      </dsp:nvSpPr>
      <dsp:spPr>
        <a:xfrm rot="10800000">
          <a:off x="1820110" y="1086689"/>
          <a:ext cx="6392690" cy="839688"/>
        </a:xfrm>
        <a:prstGeom prst="homePlate">
          <a:avLst/>
        </a:prstGeom>
        <a:solidFill>
          <a:schemeClr val="accent2">
            <a:lumMod val="40000"/>
            <a:lumOff val="6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70279" tIns="91440" rIns="170688" bIns="91440" numCol="1" spcCol="1270" anchor="ctr" anchorCtr="0">
          <a:noAutofit/>
        </a:bodyPr>
        <a:lstStyle/>
        <a:p>
          <a:pPr marL="0" lvl="0" indent="0" algn="l" defTabSz="9144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2400" b="1" i="0" kern="12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Melaksanakan</a:t>
          </a:r>
          <a:r>
            <a:rPr lang="en-US" sz="2400" b="1" i="0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Tri Dharma PT, </a:t>
          </a:r>
          <a:r>
            <a:rPr lang="en-US" sz="2400" b="1" i="0" kern="12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untuk</a:t>
          </a:r>
          <a:r>
            <a:rPr lang="en-US" sz="2400" b="1" i="0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i="0" kern="12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mewujudkan</a:t>
          </a:r>
          <a:r>
            <a:rPr lang="en-US" sz="2400" b="1" i="0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“</a:t>
          </a:r>
          <a:r>
            <a:rPr lang="en-US" sz="2400" b="1" i="0" kern="12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hukum</a:t>
          </a:r>
          <a:r>
            <a:rPr lang="en-US" sz="2400" b="1" i="0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yang </a:t>
          </a:r>
          <a:r>
            <a:rPr lang="en-US" sz="2400" b="1" i="0" kern="12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hidup</a:t>
          </a:r>
          <a:r>
            <a:rPr lang="en-US" sz="2400" b="1" i="0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”</a:t>
          </a:r>
        </a:p>
      </dsp:txBody>
      <dsp:txXfrm rot="10800000">
        <a:off x="2030032" y="1086689"/>
        <a:ext cx="6182768" cy="839688"/>
      </dsp:txXfrm>
    </dsp:sp>
    <dsp:sp modelId="{836FDC8A-0732-4662-A239-46E362CC478F}">
      <dsp:nvSpPr>
        <dsp:cNvPr id="0" name=""/>
        <dsp:cNvSpPr/>
      </dsp:nvSpPr>
      <dsp:spPr>
        <a:xfrm>
          <a:off x="1402517" y="1155442"/>
          <a:ext cx="839688" cy="839688"/>
        </a:xfrm>
        <a:prstGeom prst="ellipse">
          <a:avLst/>
        </a:prstGeom>
        <a:solidFill>
          <a:schemeClr val="accent3">
            <a:tint val="5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19721869-CE72-4419-9FCE-B12E8184E6F7}">
      <dsp:nvSpPr>
        <dsp:cNvPr id="0" name=""/>
        <dsp:cNvSpPr/>
      </dsp:nvSpPr>
      <dsp:spPr>
        <a:xfrm rot="10800000">
          <a:off x="1820110" y="2171509"/>
          <a:ext cx="6392690" cy="1587153"/>
        </a:xfrm>
        <a:prstGeom prst="homePlate">
          <a:avLst/>
        </a:prstGeom>
        <a:solidFill>
          <a:schemeClr val="accent2">
            <a:lumMod val="60000"/>
            <a:lumOff val="4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70279" tIns="76200" rIns="142240" bIns="76200" numCol="1" spcCol="1270" anchor="ctr" anchorCtr="0">
          <a:noAutofit/>
        </a:bodyPr>
        <a:lstStyle/>
        <a:p>
          <a:pPr marL="0" lvl="0" indent="0" algn="l" defTabSz="9144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altLang="en-US" sz="2000" kern="1200" dirty="0" err="1">
              <a:solidFill>
                <a:schemeClr val="bg1"/>
              </a:solidFill>
              <a:latin typeface="Arial" panose="020B0604020202020204" pitchFamily="34" charset="0"/>
            </a:rPr>
            <a:t>melakukan</a:t>
          </a:r>
          <a:r>
            <a:rPr lang="en-US" altLang="en-US" sz="2000" kern="1200" dirty="0">
              <a:solidFill>
                <a:schemeClr val="bg1"/>
              </a:solidFill>
              <a:latin typeface="Arial" panose="020B0604020202020204" pitchFamily="34" charset="0"/>
            </a:rPr>
            <a:t> </a:t>
          </a:r>
          <a:r>
            <a:rPr lang="en-US" altLang="en-US" sz="2000" kern="1200" dirty="0" err="1">
              <a:solidFill>
                <a:schemeClr val="bg1"/>
              </a:solidFill>
              <a:latin typeface="Arial" panose="020B0604020202020204" pitchFamily="34" charset="0"/>
            </a:rPr>
            <a:t>riset-riset</a:t>
          </a:r>
          <a:r>
            <a:rPr lang="en-US" altLang="en-US" sz="2000" kern="1200" dirty="0">
              <a:solidFill>
                <a:schemeClr val="bg1"/>
              </a:solidFill>
              <a:latin typeface="Arial" panose="020B0604020202020204" pitchFamily="34" charset="0"/>
            </a:rPr>
            <a:t>/ </a:t>
          </a:r>
          <a:r>
            <a:rPr lang="en-US" altLang="en-US" sz="2000" kern="1200" dirty="0" err="1">
              <a:solidFill>
                <a:schemeClr val="bg1"/>
              </a:solidFill>
              <a:latin typeface="Arial" panose="020B0604020202020204" pitchFamily="34" charset="0"/>
            </a:rPr>
            <a:t>penelitian</a:t>
          </a:r>
          <a:r>
            <a:rPr lang="en-US" altLang="en-US" sz="2000" kern="1200" dirty="0">
              <a:solidFill>
                <a:schemeClr val="bg1"/>
              </a:solidFill>
              <a:latin typeface="Arial" panose="020B0604020202020204" pitchFamily="34" charset="0"/>
            </a:rPr>
            <a:t> yang </a:t>
          </a:r>
          <a:r>
            <a:rPr lang="en-US" altLang="en-US" sz="2000" kern="1200" dirty="0" err="1">
              <a:solidFill>
                <a:schemeClr val="bg1"/>
              </a:solidFill>
              <a:latin typeface="Arial" panose="020B0604020202020204" pitchFamily="34" charset="0"/>
            </a:rPr>
            <a:t>dibutuhkan</a:t>
          </a:r>
          <a:r>
            <a:rPr lang="en-US" altLang="en-US" sz="2000" kern="1200" dirty="0">
              <a:solidFill>
                <a:schemeClr val="bg1"/>
              </a:solidFill>
              <a:latin typeface="Arial" panose="020B0604020202020204" pitchFamily="34" charset="0"/>
            </a:rPr>
            <a:t> </a:t>
          </a:r>
          <a:r>
            <a:rPr lang="en-US" altLang="en-US" sz="2000" kern="1200" dirty="0" err="1">
              <a:solidFill>
                <a:schemeClr val="bg1"/>
              </a:solidFill>
              <a:latin typeface="Arial" panose="020B0604020202020204" pitchFamily="34" charset="0"/>
            </a:rPr>
            <a:t>untuk</a:t>
          </a:r>
          <a:r>
            <a:rPr lang="en-US" altLang="en-US" sz="2000" kern="1200" dirty="0">
              <a:solidFill>
                <a:schemeClr val="bg1"/>
              </a:solidFill>
              <a:latin typeface="Arial" panose="020B0604020202020204" pitchFamily="34" charset="0"/>
            </a:rPr>
            <a:t> </a:t>
          </a:r>
          <a:r>
            <a:rPr lang="en-US" altLang="en-US" sz="2000" kern="1200" dirty="0" err="1">
              <a:solidFill>
                <a:schemeClr val="bg1"/>
              </a:solidFill>
              <a:latin typeface="Arial" panose="020B0604020202020204" pitchFamily="34" charset="0"/>
            </a:rPr>
            <a:t>terwujudnya</a:t>
          </a:r>
          <a:r>
            <a:rPr lang="en-US" altLang="en-US" sz="2000" kern="1200" dirty="0">
              <a:solidFill>
                <a:schemeClr val="bg1"/>
              </a:solidFill>
              <a:latin typeface="Arial" panose="020B0604020202020204" pitchFamily="34" charset="0"/>
            </a:rPr>
            <a:t> </a:t>
          </a:r>
          <a:r>
            <a:rPr lang="en-US" altLang="en-US" sz="2000" kern="1200" dirty="0" err="1">
              <a:solidFill>
                <a:schemeClr val="bg1"/>
              </a:solidFill>
              <a:latin typeface="Arial" panose="020B0604020202020204" pitchFamily="34" charset="0"/>
            </a:rPr>
            <a:t>hukum</a:t>
          </a:r>
          <a:r>
            <a:rPr lang="en-US" altLang="en-US" sz="2000" kern="1200" dirty="0">
              <a:solidFill>
                <a:schemeClr val="bg1"/>
              </a:solidFill>
              <a:latin typeface="Arial" panose="020B0604020202020204" pitchFamily="34" charset="0"/>
            </a:rPr>
            <a:t> yang </a:t>
          </a:r>
          <a:r>
            <a:rPr lang="en-US" altLang="en-US" sz="2000" kern="1200" dirty="0" err="1">
              <a:solidFill>
                <a:schemeClr val="bg1"/>
              </a:solidFill>
              <a:latin typeface="Arial" panose="020B0604020202020204" pitchFamily="34" charset="0"/>
            </a:rPr>
            <a:t>berkeadilan</a:t>
          </a:r>
          <a:r>
            <a:rPr lang="en-US" altLang="en-US" sz="2000" kern="1200" dirty="0">
              <a:solidFill>
                <a:schemeClr val="bg1"/>
              </a:solidFill>
              <a:latin typeface="Arial" panose="020B0604020202020204" pitchFamily="34" charset="0"/>
            </a:rPr>
            <a:t> </a:t>
          </a:r>
          <a:endParaRPr lang="en-US" sz="2000" b="1" i="0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2216898" y="2171509"/>
        <a:ext cx="5995902" cy="1587153"/>
      </dsp:txXfrm>
    </dsp:sp>
    <dsp:sp modelId="{5AB4C36F-A5A2-480B-84B9-7A3C50B29AE0}">
      <dsp:nvSpPr>
        <dsp:cNvPr id="0" name=""/>
        <dsp:cNvSpPr/>
      </dsp:nvSpPr>
      <dsp:spPr>
        <a:xfrm>
          <a:off x="1400266" y="2545242"/>
          <a:ext cx="839688" cy="839688"/>
        </a:xfrm>
        <a:prstGeom prst="ellipse">
          <a:avLst/>
        </a:prstGeom>
        <a:solidFill>
          <a:schemeClr val="accent4">
            <a:tint val="5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D28A68-C180-43CF-A004-D45175E756D6}">
      <dsp:nvSpPr>
        <dsp:cNvPr id="0" name=""/>
        <dsp:cNvSpPr/>
      </dsp:nvSpPr>
      <dsp:spPr>
        <a:xfrm>
          <a:off x="0" y="973873"/>
          <a:ext cx="6096000" cy="887809"/>
        </a:xfrm>
        <a:prstGeom prst="rightArrow">
          <a:avLst>
            <a:gd name="adj1" fmla="val 50000"/>
            <a:gd name="adj2" fmla="val 50000"/>
          </a:avLst>
        </a:prstGeom>
        <a:solidFill>
          <a:srgbClr val="92D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254000" bIns="14094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1</a:t>
          </a:r>
          <a:endParaRPr lang="en-ID" sz="1700" kern="1200" dirty="0"/>
        </a:p>
      </dsp:txBody>
      <dsp:txXfrm>
        <a:off x="0" y="1195825"/>
        <a:ext cx="5874048" cy="443905"/>
      </dsp:txXfrm>
    </dsp:sp>
    <dsp:sp modelId="{36F87B1F-7603-4EC7-9D3D-C8FADB4D91D3}">
      <dsp:nvSpPr>
        <dsp:cNvPr id="0" name=""/>
        <dsp:cNvSpPr/>
      </dsp:nvSpPr>
      <dsp:spPr>
        <a:xfrm>
          <a:off x="0" y="1658503"/>
          <a:ext cx="1877568" cy="1710248"/>
        </a:xfrm>
        <a:prstGeom prst="rect">
          <a:avLst/>
        </a:prstGeom>
        <a:solidFill>
          <a:schemeClr val="accent2">
            <a:lumMod val="75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solidFill>
                <a:schemeClr val="bg1"/>
              </a:solidFill>
            </a:rPr>
            <a:t>DEFINISI HUKUM KESEHATAN</a:t>
          </a:r>
          <a:endParaRPr lang="en-ID" sz="2400" kern="1200" dirty="0">
            <a:solidFill>
              <a:schemeClr val="bg1"/>
            </a:solidFill>
          </a:endParaRPr>
        </a:p>
      </dsp:txBody>
      <dsp:txXfrm>
        <a:off x="0" y="1658503"/>
        <a:ext cx="1877568" cy="1710248"/>
      </dsp:txXfrm>
    </dsp:sp>
    <dsp:sp modelId="{484A95C7-7339-43D1-8C69-C0CBB63E5D0D}">
      <dsp:nvSpPr>
        <dsp:cNvPr id="0" name=""/>
        <dsp:cNvSpPr/>
      </dsp:nvSpPr>
      <dsp:spPr>
        <a:xfrm>
          <a:off x="1848165" y="1321915"/>
          <a:ext cx="4218432" cy="887809"/>
        </a:xfrm>
        <a:prstGeom prst="rightArrow">
          <a:avLst>
            <a:gd name="adj1" fmla="val 50000"/>
            <a:gd name="adj2" fmla="val 50000"/>
          </a:avLst>
        </a:prstGeom>
        <a:solidFill>
          <a:schemeClr val="accent3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254000" bIns="14094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>
              <a:solidFill>
                <a:schemeClr val="tx1"/>
              </a:solidFill>
            </a:rPr>
            <a:t>2</a:t>
          </a:r>
          <a:endParaRPr lang="en-ID" sz="1700" kern="1200" dirty="0">
            <a:solidFill>
              <a:schemeClr val="tx1"/>
            </a:solidFill>
          </a:endParaRPr>
        </a:p>
      </dsp:txBody>
      <dsp:txXfrm>
        <a:off x="1848165" y="1543867"/>
        <a:ext cx="3996480" cy="443905"/>
      </dsp:txXfrm>
    </dsp:sp>
    <dsp:sp modelId="{5213CAC7-D10D-4AEE-90BA-7EDA9DAB1A9A}">
      <dsp:nvSpPr>
        <dsp:cNvPr id="0" name=""/>
        <dsp:cNvSpPr/>
      </dsp:nvSpPr>
      <dsp:spPr>
        <a:xfrm>
          <a:off x="1877568" y="1954439"/>
          <a:ext cx="1877568" cy="1710248"/>
        </a:xfrm>
        <a:prstGeom prst="rect">
          <a:avLst/>
        </a:prstGeom>
        <a:solidFill>
          <a:schemeClr val="accent2">
            <a:lumMod val="40000"/>
            <a:lumOff val="60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HUKUM KESEHATAN SEBAGAI MATAKULIAH</a:t>
          </a:r>
          <a:endParaRPr lang="en-ID" sz="1700" kern="1200" dirty="0"/>
        </a:p>
      </dsp:txBody>
      <dsp:txXfrm>
        <a:off x="1877568" y="1954439"/>
        <a:ext cx="1877568" cy="1710248"/>
      </dsp:txXfrm>
    </dsp:sp>
    <dsp:sp modelId="{A1CDDBED-5133-4A08-9FE1-7DC57B684765}">
      <dsp:nvSpPr>
        <dsp:cNvPr id="0" name=""/>
        <dsp:cNvSpPr/>
      </dsp:nvSpPr>
      <dsp:spPr>
        <a:xfrm>
          <a:off x="3755136" y="1565746"/>
          <a:ext cx="2340864" cy="887809"/>
        </a:xfrm>
        <a:prstGeom prst="rightArrow">
          <a:avLst>
            <a:gd name="adj1" fmla="val 50000"/>
            <a:gd name="adj2" fmla="val 50000"/>
          </a:avLst>
        </a:prstGeom>
        <a:solidFill>
          <a:schemeClr val="accent3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254000" bIns="14094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>
              <a:solidFill>
                <a:schemeClr val="tx1"/>
              </a:solidFill>
            </a:rPr>
            <a:t>3</a:t>
          </a:r>
          <a:endParaRPr lang="en-ID" sz="1700" kern="1200" dirty="0">
            <a:solidFill>
              <a:schemeClr val="tx1"/>
            </a:solidFill>
          </a:endParaRPr>
        </a:p>
      </dsp:txBody>
      <dsp:txXfrm>
        <a:off x="3755136" y="1787698"/>
        <a:ext cx="2118912" cy="443905"/>
      </dsp:txXfrm>
    </dsp:sp>
    <dsp:sp modelId="{7C11BD83-8343-47B5-8127-8A51E1A82832}">
      <dsp:nvSpPr>
        <dsp:cNvPr id="0" name=""/>
        <dsp:cNvSpPr/>
      </dsp:nvSpPr>
      <dsp:spPr>
        <a:xfrm>
          <a:off x="3755136" y="2250376"/>
          <a:ext cx="1877568" cy="1685219"/>
        </a:xfrm>
        <a:prstGeom prst="rect">
          <a:avLst/>
        </a:prstGeom>
        <a:solidFill>
          <a:schemeClr val="accent2">
            <a:lumMod val="20000"/>
            <a:lumOff val="80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HUKUM KESEHATAN SEBAGAI PROGRAM STUDI</a:t>
          </a:r>
          <a:endParaRPr lang="en-ID" sz="1700" kern="1200" dirty="0"/>
        </a:p>
      </dsp:txBody>
      <dsp:txXfrm>
        <a:off x="3755136" y="2250376"/>
        <a:ext cx="1877568" cy="1685219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3BC1FFE-AB77-44E7-9FCC-2BDE1E1C451D}">
      <dsp:nvSpPr>
        <dsp:cNvPr id="0" name=""/>
        <dsp:cNvSpPr/>
      </dsp:nvSpPr>
      <dsp:spPr>
        <a:xfrm rot="16200000">
          <a:off x="-885633" y="885633"/>
          <a:ext cx="3904208" cy="2132941"/>
        </a:xfrm>
        <a:prstGeom prst="flowChartManualOperation">
          <a:avLst/>
        </a:prstGeom>
        <a:solidFill>
          <a:srgbClr val="00B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0" tIns="0" rIns="120980" bIns="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1" kern="1200" dirty="0"/>
            <a:t>PERMENDIKTI NOMOR 15 TH 2017 TENTANG PENAMAAN PRODI PADA PERGURUAN TINGGI</a:t>
          </a:r>
          <a:endParaRPr lang="en-ID" sz="1900" kern="1200" dirty="0"/>
        </a:p>
      </dsp:txBody>
      <dsp:txXfrm rot="5400000">
        <a:off x="0" y="780842"/>
        <a:ext cx="2132941" cy="2342524"/>
      </dsp:txXfrm>
    </dsp:sp>
    <dsp:sp modelId="{A083E171-2F2E-46A7-89C0-5F315A04829B}">
      <dsp:nvSpPr>
        <dsp:cNvPr id="0" name=""/>
        <dsp:cNvSpPr/>
      </dsp:nvSpPr>
      <dsp:spPr>
        <a:xfrm rot="16200000">
          <a:off x="1408099" y="885633"/>
          <a:ext cx="3904208" cy="2132941"/>
        </a:xfrm>
        <a:prstGeom prst="flowChartManualOperation">
          <a:avLst/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0" tIns="0" rIns="101600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/>
            <a:t>KEPMEN RISTEK DIKTI NO 257/M/KPT/2017 TENTANG NAMA PROGRAM STUDI PADA PERGURUAN TUINGGI</a:t>
          </a:r>
          <a:endParaRPr lang="en-ID" sz="1600" kern="1200" dirty="0"/>
        </a:p>
      </dsp:txBody>
      <dsp:txXfrm rot="5400000">
        <a:off x="2293732" y="780842"/>
        <a:ext cx="2132941" cy="2342524"/>
      </dsp:txXfrm>
    </dsp:sp>
    <dsp:sp modelId="{8FFE93F6-805F-4905-9C8C-D0412EF21205}">
      <dsp:nvSpPr>
        <dsp:cNvPr id="0" name=""/>
        <dsp:cNvSpPr/>
      </dsp:nvSpPr>
      <dsp:spPr>
        <a:xfrm rot="16200000">
          <a:off x="3701012" y="885633"/>
          <a:ext cx="3904208" cy="2132941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0" tIns="0" rIns="120980" bIns="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LAMPIRAN I</a:t>
          </a:r>
          <a:endParaRPr lang="en-ID" sz="1900" kern="1200" dirty="0"/>
        </a:p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HURUF J </a:t>
          </a:r>
          <a:r>
            <a:rPr lang="en-US" sz="1900" kern="1200" dirty="0" err="1"/>
            <a:t>Nomor</a:t>
          </a:r>
          <a:r>
            <a:rPr lang="en-US" sz="1900" kern="1200" dirty="0"/>
            <a:t> </a:t>
          </a:r>
          <a:r>
            <a:rPr lang="en-US" sz="1900" kern="1200" dirty="0" err="1"/>
            <a:t>Urut</a:t>
          </a:r>
          <a:r>
            <a:rPr lang="en-US" sz="1900" kern="1200" dirty="0"/>
            <a:t> 46 </a:t>
          </a:r>
          <a:endParaRPr lang="en-ID" sz="1900" kern="1200" dirty="0"/>
        </a:p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Nama </a:t>
          </a:r>
          <a:r>
            <a:rPr lang="en-US" sz="1900" kern="1200" dirty="0" err="1"/>
            <a:t>prodi</a:t>
          </a:r>
          <a:r>
            <a:rPr lang="en-US" sz="1900" kern="1200" dirty="0"/>
            <a:t>:  Hukum Kesehatan (Health Law) </a:t>
          </a:r>
          <a:r>
            <a:rPr lang="en-US" sz="1900" kern="1200" dirty="0" err="1"/>
            <a:t>Jenjang</a:t>
          </a:r>
          <a:r>
            <a:rPr lang="en-US" sz="1900" kern="1200" dirty="0"/>
            <a:t> MAGISTER </a:t>
          </a:r>
          <a:r>
            <a:rPr lang="en-US" sz="1900" kern="1200" dirty="0" err="1"/>
            <a:t>Gelar</a:t>
          </a:r>
          <a:r>
            <a:rPr lang="en-US" sz="1900" kern="1200" dirty="0"/>
            <a:t> MH</a:t>
          </a:r>
          <a:endParaRPr lang="en-ID" sz="1900" kern="1200" dirty="0"/>
        </a:p>
      </dsp:txBody>
      <dsp:txXfrm rot="5400000">
        <a:off x="4586645" y="780842"/>
        <a:ext cx="2132941" cy="2342524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3BC1FFE-AB77-44E7-9FCC-2BDE1E1C451D}">
      <dsp:nvSpPr>
        <dsp:cNvPr id="0" name=""/>
        <dsp:cNvSpPr/>
      </dsp:nvSpPr>
      <dsp:spPr>
        <a:xfrm rot="16200000">
          <a:off x="-1011357" y="1011357"/>
          <a:ext cx="4608512" cy="2585796"/>
        </a:xfrm>
        <a:prstGeom prst="flowChartManualOperation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0" rIns="134690" bIns="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>
              <a:solidFill>
                <a:schemeClr val="tx1"/>
              </a:solidFill>
            </a:rPr>
            <a:t>Keputusan Menteri </a:t>
          </a:r>
          <a:r>
            <a:rPr lang="en-US" sz="2100" kern="1200" dirty="0" err="1">
              <a:solidFill>
                <a:schemeClr val="tx1"/>
              </a:solidFill>
            </a:rPr>
            <a:t>Riset</a:t>
          </a:r>
          <a:r>
            <a:rPr lang="en-US" sz="2100" kern="1200" dirty="0">
              <a:solidFill>
                <a:schemeClr val="tx1"/>
              </a:solidFill>
            </a:rPr>
            <a:t>, </a:t>
          </a:r>
          <a:r>
            <a:rPr lang="en-US" sz="2100" kern="1200" dirty="0" err="1">
              <a:solidFill>
                <a:schemeClr val="tx1"/>
              </a:solidFill>
            </a:rPr>
            <a:t>Teknologi</a:t>
          </a:r>
          <a:r>
            <a:rPr lang="en-US" sz="2100" kern="1200" dirty="0">
              <a:solidFill>
                <a:schemeClr val="tx1"/>
              </a:solidFill>
            </a:rPr>
            <a:t>, dan Pendidikan Tinggi </a:t>
          </a:r>
          <a:r>
            <a:rPr lang="en-US" sz="2100" kern="1200" dirty="0" err="1">
              <a:solidFill>
                <a:schemeClr val="tx1"/>
              </a:solidFill>
            </a:rPr>
            <a:t>Nomor</a:t>
          </a:r>
          <a:r>
            <a:rPr lang="en-US" sz="2100" kern="1200" dirty="0">
              <a:solidFill>
                <a:schemeClr val="tx1"/>
              </a:solidFill>
            </a:rPr>
            <a:t> 57/M/KPT/2019 </a:t>
          </a:r>
          <a:r>
            <a:rPr lang="en-US" sz="2100" kern="1200" dirty="0" err="1">
              <a:solidFill>
                <a:schemeClr val="tx1"/>
              </a:solidFill>
            </a:rPr>
            <a:t>tentang</a:t>
          </a:r>
          <a:r>
            <a:rPr lang="en-US" sz="2100" kern="1200" dirty="0">
              <a:solidFill>
                <a:schemeClr val="tx1"/>
              </a:solidFill>
            </a:rPr>
            <a:t> Nama Program </a:t>
          </a:r>
          <a:r>
            <a:rPr lang="en-US" sz="2100" kern="1200" dirty="0" err="1">
              <a:solidFill>
                <a:schemeClr val="tx1"/>
              </a:solidFill>
            </a:rPr>
            <a:t>Studi</a:t>
          </a:r>
          <a:r>
            <a:rPr lang="en-US" sz="2100" kern="1200" dirty="0">
              <a:solidFill>
                <a:schemeClr val="tx1"/>
              </a:solidFill>
            </a:rPr>
            <a:t> pada </a:t>
          </a:r>
          <a:r>
            <a:rPr lang="en-US" sz="2100" kern="1200" dirty="0" err="1">
              <a:solidFill>
                <a:schemeClr val="tx1"/>
              </a:solidFill>
            </a:rPr>
            <a:t>Perguruan</a:t>
          </a:r>
          <a:r>
            <a:rPr lang="en-US" sz="2100" kern="1200" dirty="0">
              <a:solidFill>
                <a:schemeClr val="tx1"/>
              </a:solidFill>
            </a:rPr>
            <a:t> </a:t>
          </a:r>
          <a:r>
            <a:rPr lang="en-US" sz="2100" kern="1200" dirty="0" err="1">
              <a:solidFill>
                <a:schemeClr val="tx1"/>
              </a:solidFill>
            </a:rPr>
            <a:t>Tingg</a:t>
          </a:r>
          <a:endParaRPr lang="en-ID" sz="2100" kern="1200" dirty="0">
            <a:solidFill>
              <a:schemeClr val="tx1"/>
            </a:solidFill>
          </a:endParaRPr>
        </a:p>
      </dsp:txBody>
      <dsp:txXfrm rot="5400000">
        <a:off x="1" y="921701"/>
        <a:ext cx="2585796" cy="2765108"/>
      </dsp:txXfrm>
    </dsp:sp>
    <dsp:sp modelId="{A083E171-2F2E-46A7-89C0-5F315A04829B}">
      <dsp:nvSpPr>
        <dsp:cNvPr id="0" name=""/>
        <dsp:cNvSpPr/>
      </dsp:nvSpPr>
      <dsp:spPr>
        <a:xfrm rot="16200000">
          <a:off x="1769367" y="1011357"/>
          <a:ext cx="4608512" cy="2585796"/>
        </a:xfrm>
        <a:prstGeom prst="flowChartManualOperation">
          <a:avLst/>
        </a:prstGeom>
        <a:solidFill>
          <a:schemeClr val="accent6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0" tIns="0" rIns="101600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ID" sz="1600" kern="1200" dirty="0"/>
        </a:p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KEPUTUSAN </a:t>
          </a:r>
          <a:r>
            <a:rPr lang="en-US" sz="1800" b="1" kern="1200" dirty="0"/>
            <a:t>DIRJEN BELMAWA</a:t>
          </a:r>
          <a:r>
            <a:rPr lang="en-US" sz="1800" kern="1200" dirty="0"/>
            <a:t> KEMENRISTEK DIKTI NOMOR 46/B/HK/2019 TENTANG DAFTAR NAMA PROGRAM STUDI PADA PERGURUAN TINGGI DIREKTUR JENDERAL PEMBELAJARAN DAN KEMAHASISWAAN</a:t>
          </a:r>
          <a:endParaRPr lang="en-ID" sz="1800" kern="1200" dirty="0"/>
        </a:p>
      </dsp:txBody>
      <dsp:txXfrm rot="5400000">
        <a:off x="2780725" y="921701"/>
        <a:ext cx="2585796" cy="2765108"/>
      </dsp:txXfrm>
    </dsp:sp>
    <dsp:sp modelId="{8FFE93F6-805F-4905-9C8C-D0412EF21205}">
      <dsp:nvSpPr>
        <dsp:cNvPr id="0" name=""/>
        <dsp:cNvSpPr/>
      </dsp:nvSpPr>
      <dsp:spPr>
        <a:xfrm rot="16200000">
          <a:off x="4549099" y="1011357"/>
          <a:ext cx="4608512" cy="2585796"/>
        </a:xfrm>
        <a:prstGeom prst="flowChartManualOperation">
          <a:avLst/>
        </a:prstGeom>
        <a:solidFill>
          <a:schemeClr val="accent3">
            <a:lumMod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0" rIns="134690" bIns="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LAMPIRAN I</a:t>
          </a:r>
          <a:endParaRPr lang="en-ID" sz="2100" kern="1200" dirty="0"/>
        </a:p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HURUF J </a:t>
          </a:r>
          <a:r>
            <a:rPr lang="en-US" sz="2100" kern="1200" dirty="0" err="1"/>
            <a:t>Nomor</a:t>
          </a:r>
          <a:r>
            <a:rPr lang="en-US" sz="2100" kern="1200" dirty="0"/>
            <a:t> </a:t>
          </a:r>
          <a:r>
            <a:rPr lang="en-US" sz="2100" kern="1200" dirty="0" err="1"/>
            <a:t>Urut</a:t>
          </a:r>
          <a:r>
            <a:rPr lang="en-US" sz="2100" kern="1200" dirty="0"/>
            <a:t> 46 </a:t>
          </a:r>
          <a:endParaRPr lang="en-ID" sz="2100" kern="1200" dirty="0"/>
        </a:p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Nama </a:t>
          </a:r>
          <a:r>
            <a:rPr lang="en-US" sz="2100" kern="1200" dirty="0" err="1"/>
            <a:t>prodi</a:t>
          </a:r>
          <a:r>
            <a:rPr lang="en-US" sz="2100" kern="1200" dirty="0"/>
            <a:t>:  Hukum Kesehatan (Health Law)</a:t>
          </a:r>
        </a:p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 err="1"/>
            <a:t>Jenjang</a:t>
          </a:r>
          <a:r>
            <a:rPr lang="en-US" sz="2100" kern="1200" dirty="0"/>
            <a:t> MAGISTER – </a:t>
          </a:r>
          <a:r>
            <a:rPr lang="en-US" sz="2100" kern="1200" dirty="0" err="1"/>
            <a:t>Gelar</a:t>
          </a:r>
          <a:r>
            <a:rPr lang="en-US" sz="2100" kern="1200" dirty="0"/>
            <a:t> MH</a:t>
          </a:r>
          <a:endParaRPr lang="en-ID" sz="2100" kern="1200" dirty="0"/>
        </a:p>
      </dsp:txBody>
      <dsp:txXfrm rot="5400000">
        <a:off x="5560457" y="921701"/>
        <a:ext cx="2585796" cy="2765108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916F318-F68C-479F-BA4B-0ADF6F00793F}">
      <dsp:nvSpPr>
        <dsp:cNvPr id="0" name=""/>
        <dsp:cNvSpPr/>
      </dsp:nvSpPr>
      <dsp:spPr>
        <a:xfrm>
          <a:off x="2415540" y="521839"/>
          <a:ext cx="3482283" cy="3482283"/>
        </a:xfrm>
        <a:prstGeom prst="blockArc">
          <a:avLst>
            <a:gd name="adj1" fmla="val 10800000"/>
            <a:gd name="adj2" fmla="val 16200000"/>
            <a:gd name="adj3" fmla="val 4641"/>
          </a:avLst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shade val="51000"/>
                <a:satMod val="130000"/>
              </a:schemeClr>
            </a:gs>
            <a:gs pos="80000">
              <a:schemeClr val="accent5">
                <a:hueOff val="-9933876"/>
                <a:satOff val="39811"/>
                <a:lumOff val="8628"/>
                <a:alphaOff val="0"/>
                <a:shade val="93000"/>
                <a:satMod val="13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0BFAD6C-0D90-4F43-9203-AA02FE5B2858}">
      <dsp:nvSpPr>
        <dsp:cNvPr id="0" name=""/>
        <dsp:cNvSpPr/>
      </dsp:nvSpPr>
      <dsp:spPr>
        <a:xfrm>
          <a:off x="2415540" y="521839"/>
          <a:ext cx="3482283" cy="3482283"/>
        </a:xfrm>
        <a:prstGeom prst="blockArc">
          <a:avLst>
            <a:gd name="adj1" fmla="val 5400000"/>
            <a:gd name="adj2" fmla="val 10800000"/>
            <a:gd name="adj3" fmla="val 4641"/>
          </a:avLst>
        </a:prstGeom>
        <a:gradFill rotWithShape="0">
          <a:gsLst>
            <a:gs pos="0">
              <a:schemeClr val="accent5">
                <a:hueOff val="-6622584"/>
                <a:satOff val="26541"/>
                <a:lumOff val="5752"/>
                <a:alphaOff val="0"/>
                <a:shade val="51000"/>
                <a:satMod val="130000"/>
              </a:schemeClr>
            </a:gs>
            <a:gs pos="80000">
              <a:schemeClr val="accent5">
                <a:hueOff val="-6622584"/>
                <a:satOff val="26541"/>
                <a:lumOff val="5752"/>
                <a:alphaOff val="0"/>
                <a:shade val="93000"/>
                <a:satMod val="130000"/>
              </a:schemeClr>
            </a:gs>
            <a:gs pos="100000">
              <a:schemeClr val="accent5">
                <a:hueOff val="-6622584"/>
                <a:satOff val="26541"/>
                <a:lumOff val="5752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F16389B-C079-4CEF-9AEF-3A873EFC8B6D}">
      <dsp:nvSpPr>
        <dsp:cNvPr id="0" name=""/>
        <dsp:cNvSpPr/>
      </dsp:nvSpPr>
      <dsp:spPr>
        <a:xfrm>
          <a:off x="2415540" y="521839"/>
          <a:ext cx="3482283" cy="3482283"/>
        </a:xfrm>
        <a:prstGeom prst="blockArc">
          <a:avLst>
            <a:gd name="adj1" fmla="val 0"/>
            <a:gd name="adj2" fmla="val 5400000"/>
            <a:gd name="adj3" fmla="val 4641"/>
          </a:avLst>
        </a:prstGeom>
        <a:gradFill rotWithShape="0">
          <a:gsLst>
            <a:gs pos="0">
              <a:schemeClr val="accent5">
                <a:hueOff val="-3311292"/>
                <a:satOff val="13270"/>
                <a:lumOff val="2876"/>
                <a:alphaOff val="0"/>
                <a:shade val="51000"/>
                <a:satMod val="130000"/>
              </a:schemeClr>
            </a:gs>
            <a:gs pos="80000">
              <a:schemeClr val="accent5">
                <a:hueOff val="-3311292"/>
                <a:satOff val="13270"/>
                <a:lumOff val="2876"/>
                <a:alphaOff val="0"/>
                <a:shade val="93000"/>
                <a:satMod val="130000"/>
              </a:schemeClr>
            </a:gs>
            <a:gs pos="100000">
              <a:schemeClr val="accent5">
                <a:hueOff val="-3311292"/>
                <a:satOff val="13270"/>
                <a:lumOff val="287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DA8016E-F364-427F-A38D-E227EE04F0C9}">
      <dsp:nvSpPr>
        <dsp:cNvPr id="0" name=""/>
        <dsp:cNvSpPr/>
      </dsp:nvSpPr>
      <dsp:spPr>
        <a:xfrm>
          <a:off x="2415540" y="521839"/>
          <a:ext cx="3482283" cy="3482283"/>
        </a:xfrm>
        <a:prstGeom prst="blockArc">
          <a:avLst>
            <a:gd name="adj1" fmla="val 16200000"/>
            <a:gd name="adj2" fmla="val 0"/>
            <a:gd name="adj3" fmla="val 4641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E4E5D59-B33A-4C60-AD55-637341767648}">
      <dsp:nvSpPr>
        <dsp:cNvPr id="0" name=""/>
        <dsp:cNvSpPr/>
      </dsp:nvSpPr>
      <dsp:spPr>
        <a:xfrm>
          <a:off x="3355019" y="1461318"/>
          <a:ext cx="1603325" cy="1603325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800" b="1" kern="1200" dirty="0"/>
            <a:t>Pe</a:t>
          </a:r>
          <a:r>
            <a:rPr lang="en-US" sz="1800" b="1" kern="1200" dirty="0" err="1"/>
            <a:t>ndidikan</a:t>
          </a:r>
          <a:r>
            <a:rPr lang="id-ID" sz="1800" b="1" kern="1200" dirty="0"/>
            <a:t> </a:t>
          </a:r>
          <a:r>
            <a:rPr lang="en-US" sz="1800" b="1" kern="1200" dirty="0"/>
            <a:t>Hukum Kesehatan</a:t>
          </a:r>
          <a:endParaRPr lang="id-ID" sz="1800" kern="1200" dirty="0"/>
        </a:p>
      </dsp:txBody>
      <dsp:txXfrm>
        <a:off x="3589821" y="1696120"/>
        <a:ext cx="1133721" cy="1133721"/>
      </dsp:txXfrm>
    </dsp:sp>
    <dsp:sp modelId="{377FE6A8-EE58-4D19-A66C-FE46ADA95D65}">
      <dsp:nvSpPr>
        <dsp:cNvPr id="0" name=""/>
        <dsp:cNvSpPr/>
      </dsp:nvSpPr>
      <dsp:spPr>
        <a:xfrm>
          <a:off x="3364594" y="1079"/>
          <a:ext cx="1584176" cy="1122327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 dirty="0"/>
            <a:t>PENDIDIKAN &amp; PENGAJARAN</a:t>
          </a:r>
          <a:endParaRPr lang="id-ID" sz="1400" b="1" kern="1200" dirty="0"/>
        </a:p>
      </dsp:txBody>
      <dsp:txXfrm>
        <a:off x="3596591" y="165440"/>
        <a:ext cx="1120182" cy="793605"/>
      </dsp:txXfrm>
    </dsp:sp>
    <dsp:sp modelId="{5C51F006-D103-4DBC-9C49-673D6B9B63FC}">
      <dsp:nvSpPr>
        <dsp:cNvPr id="0" name=""/>
        <dsp:cNvSpPr/>
      </dsp:nvSpPr>
      <dsp:spPr>
        <a:xfrm>
          <a:off x="5034810" y="1701817"/>
          <a:ext cx="1645220" cy="1122327"/>
        </a:xfrm>
        <a:prstGeom prst="ellipse">
          <a:avLst/>
        </a:prstGeom>
        <a:gradFill rotWithShape="0">
          <a:gsLst>
            <a:gs pos="0">
              <a:schemeClr val="accent5">
                <a:hueOff val="-3311292"/>
                <a:satOff val="13270"/>
                <a:lumOff val="2876"/>
                <a:alphaOff val="0"/>
                <a:shade val="51000"/>
                <a:satMod val="130000"/>
              </a:schemeClr>
            </a:gs>
            <a:gs pos="80000">
              <a:schemeClr val="accent5">
                <a:hueOff val="-3311292"/>
                <a:satOff val="13270"/>
                <a:lumOff val="2876"/>
                <a:alphaOff val="0"/>
                <a:shade val="93000"/>
                <a:satMod val="130000"/>
              </a:schemeClr>
            </a:gs>
            <a:gs pos="100000">
              <a:schemeClr val="accent5">
                <a:hueOff val="-3311292"/>
                <a:satOff val="13270"/>
                <a:lumOff val="287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/>
            <a:t>ABDIMAS</a:t>
          </a:r>
          <a:endParaRPr lang="id-ID" sz="2000" b="1" kern="1200" dirty="0"/>
        </a:p>
      </dsp:txBody>
      <dsp:txXfrm>
        <a:off x="5275747" y="1866178"/>
        <a:ext cx="1163346" cy="793605"/>
      </dsp:txXfrm>
    </dsp:sp>
    <dsp:sp modelId="{F3A108F3-B227-46D3-A0F3-1C020DF2E2F4}">
      <dsp:nvSpPr>
        <dsp:cNvPr id="0" name=""/>
        <dsp:cNvSpPr/>
      </dsp:nvSpPr>
      <dsp:spPr>
        <a:xfrm>
          <a:off x="3550490" y="3402555"/>
          <a:ext cx="1212383" cy="1122327"/>
        </a:xfrm>
        <a:prstGeom prst="ellipse">
          <a:avLst/>
        </a:prstGeom>
        <a:gradFill rotWithShape="0">
          <a:gsLst>
            <a:gs pos="0">
              <a:schemeClr val="accent5">
                <a:hueOff val="-6622584"/>
                <a:satOff val="26541"/>
                <a:lumOff val="5752"/>
                <a:alphaOff val="0"/>
                <a:shade val="51000"/>
                <a:satMod val="130000"/>
              </a:schemeClr>
            </a:gs>
            <a:gs pos="80000">
              <a:schemeClr val="accent5">
                <a:hueOff val="-6622584"/>
                <a:satOff val="26541"/>
                <a:lumOff val="5752"/>
                <a:alphaOff val="0"/>
                <a:shade val="93000"/>
                <a:satMod val="130000"/>
              </a:schemeClr>
            </a:gs>
            <a:gs pos="100000">
              <a:schemeClr val="accent5">
                <a:hueOff val="-6622584"/>
                <a:satOff val="26541"/>
                <a:lumOff val="5752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1" kern="1200" dirty="0">
              <a:solidFill>
                <a:schemeClr val="tx1"/>
              </a:solidFill>
            </a:rPr>
            <a:t>FORUM KAJIAN ILMIAH</a:t>
          </a:r>
          <a:endParaRPr lang="id-ID" sz="1700" b="1" kern="1200" dirty="0">
            <a:solidFill>
              <a:schemeClr val="tx1"/>
            </a:solidFill>
          </a:endParaRPr>
        </a:p>
      </dsp:txBody>
      <dsp:txXfrm>
        <a:off x="3728039" y="3566916"/>
        <a:ext cx="857285" cy="793605"/>
      </dsp:txXfrm>
    </dsp:sp>
    <dsp:sp modelId="{323C56FC-A8A2-4CD7-8321-B6359E8B3EDF}">
      <dsp:nvSpPr>
        <dsp:cNvPr id="0" name=""/>
        <dsp:cNvSpPr/>
      </dsp:nvSpPr>
      <dsp:spPr>
        <a:xfrm>
          <a:off x="1549569" y="1701817"/>
          <a:ext cx="1812750" cy="1122327"/>
        </a:xfrm>
        <a:prstGeom prst="ellipse">
          <a:avLst/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shade val="51000"/>
                <a:satMod val="130000"/>
              </a:schemeClr>
            </a:gs>
            <a:gs pos="80000">
              <a:schemeClr val="accent5">
                <a:hueOff val="-9933876"/>
                <a:satOff val="39811"/>
                <a:lumOff val="8628"/>
                <a:alphaOff val="0"/>
                <a:shade val="93000"/>
                <a:satMod val="13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RISET</a:t>
          </a:r>
          <a:endParaRPr lang="id-ID" sz="2400" kern="1200" dirty="0"/>
        </a:p>
      </dsp:txBody>
      <dsp:txXfrm>
        <a:off x="1815040" y="1866178"/>
        <a:ext cx="1281808" cy="793605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4EBA22E-48AE-DE4C-9B7D-72EFF2718823}">
      <dsp:nvSpPr>
        <dsp:cNvPr id="0" name=""/>
        <dsp:cNvSpPr/>
      </dsp:nvSpPr>
      <dsp:spPr>
        <a:xfrm rot="10800000">
          <a:off x="1972992" y="49890"/>
          <a:ext cx="6392690" cy="1476530"/>
        </a:xfrm>
        <a:prstGeom prst="homePlate">
          <a:avLst/>
        </a:prstGeom>
        <a:solidFill>
          <a:schemeClr val="accent6">
            <a:lumMod val="75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51109" tIns="91440" rIns="170688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i="0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Lembaga </a:t>
          </a:r>
          <a:r>
            <a:rPr lang="en-US" sz="2400" b="1" i="0" kern="12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penyelenggara</a:t>
          </a:r>
          <a:r>
            <a:rPr lang="en-US" sz="2400" b="1" i="0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Pendidikan (</a:t>
          </a:r>
          <a:r>
            <a:rPr lang="en-US" sz="2400" b="1" i="0" kern="12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Penguatan</a:t>
          </a:r>
          <a:r>
            <a:rPr lang="en-US" sz="2400" b="1" i="0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i="0" kern="12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prodi</a:t>
          </a:r>
          <a:r>
            <a:rPr lang="en-US" sz="2400" b="1" i="0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i="0" kern="12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hukes</a:t>
          </a:r>
          <a:r>
            <a:rPr lang="en-US" sz="2400" b="1" i="0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)</a:t>
          </a:r>
        </a:p>
      </dsp:txBody>
      <dsp:txXfrm rot="10800000">
        <a:off x="2342124" y="49890"/>
        <a:ext cx="6023558" cy="1476530"/>
      </dsp:txXfrm>
    </dsp:sp>
    <dsp:sp modelId="{80CF70C5-90B1-9349-8CE1-CD8342C1CE32}">
      <dsp:nvSpPr>
        <dsp:cNvPr id="0" name=""/>
        <dsp:cNvSpPr/>
      </dsp:nvSpPr>
      <dsp:spPr>
        <a:xfrm>
          <a:off x="1241056" y="426"/>
          <a:ext cx="1476530" cy="1476530"/>
        </a:xfrm>
        <a:prstGeom prst="ellipse">
          <a:avLst/>
        </a:prstGeom>
        <a:solidFill>
          <a:schemeClr val="accent2">
            <a:tint val="5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0C5A7189-FC78-4CA1-8269-5305AEF9380E}">
      <dsp:nvSpPr>
        <dsp:cNvPr id="0" name=""/>
        <dsp:cNvSpPr/>
      </dsp:nvSpPr>
      <dsp:spPr>
        <a:xfrm rot="10800000">
          <a:off x="1979321" y="1908004"/>
          <a:ext cx="6392690" cy="1852100"/>
        </a:xfrm>
        <a:prstGeom prst="homePlate">
          <a:avLst/>
        </a:prstGeom>
        <a:solidFill>
          <a:schemeClr val="tx2">
            <a:lumMod val="40000"/>
            <a:lumOff val="6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51109" tIns="91440" rIns="170688" bIns="91440" numCol="1" spcCol="1270" anchor="ctr" anchorCtr="0">
          <a:noAutofit/>
        </a:bodyPr>
        <a:lstStyle/>
        <a:p>
          <a:pPr marL="0" lvl="0" indent="0" algn="l" defTabSz="9144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2400" b="1" i="0" kern="12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Dosen</a:t>
          </a:r>
          <a:r>
            <a:rPr lang="en-US" sz="2400" b="1" i="0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&amp; </a:t>
          </a:r>
          <a:r>
            <a:rPr lang="en-US" sz="2400" b="1" i="0" kern="12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mahasiswa</a:t>
          </a:r>
          <a:r>
            <a:rPr lang="en-US" sz="2400" b="1" i="0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i="0" kern="12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dalam</a:t>
          </a:r>
          <a:r>
            <a:rPr lang="en-US" sz="2400" b="1" i="0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proses </a:t>
          </a:r>
          <a:r>
            <a:rPr lang="en-US" sz="2400" b="1" i="1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transfer of knowledge</a:t>
          </a:r>
        </a:p>
      </dsp:txBody>
      <dsp:txXfrm rot="10800000">
        <a:off x="2442346" y="1908004"/>
        <a:ext cx="5929665" cy="1852100"/>
      </dsp:txXfrm>
    </dsp:sp>
    <dsp:sp modelId="{836FDC8A-0732-4662-A239-46E362CC478F}">
      <dsp:nvSpPr>
        <dsp:cNvPr id="0" name=""/>
        <dsp:cNvSpPr/>
      </dsp:nvSpPr>
      <dsp:spPr>
        <a:xfrm>
          <a:off x="1245013" y="2216687"/>
          <a:ext cx="1476530" cy="1476530"/>
        </a:xfrm>
        <a:prstGeom prst="ellipse">
          <a:avLst/>
        </a:prstGeom>
        <a:solidFill>
          <a:schemeClr val="accent3">
            <a:tint val="5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4EBA22E-48AE-DE4C-9B7D-72EFF2718823}">
      <dsp:nvSpPr>
        <dsp:cNvPr id="0" name=""/>
        <dsp:cNvSpPr/>
      </dsp:nvSpPr>
      <dsp:spPr>
        <a:xfrm rot="10800000">
          <a:off x="1803527" y="51686"/>
          <a:ext cx="5701602" cy="1492216"/>
        </a:xfrm>
        <a:prstGeom prst="homePlate">
          <a:avLst/>
        </a:prstGeom>
        <a:solidFill>
          <a:schemeClr val="accent6">
            <a:lumMod val="75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58026" tIns="91440" rIns="170688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D" altLang="en-US" sz="2400" kern="1200" dirty="0"/>
            <a:t>PENGUATAN ASOSIASI DOSEN HUKE/ ADHKI (MELALUI CAPACITY BUILDING, DLL)</a:t>
          </a:r>
          <a:endParaRPr lang="en-US" sz="2400" b="1" i="0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2176581" y="51686"/>
        <a:ext cx="5328548" cy="1492216"/>
      </dsp:txXfrm>
    </dsp:sp>
    <dsp:sp modelId="{80CF70C5-90B1-9349-8CE1-CD8342C1CE32}">
      <dsp:nvSpPr>
        <dsp:cNvPr id="0" name=""/>
        <dsp:cNvSpPr/>
      </dsp:nvSpPr>
      <dsp:spPr>
        <a:xfrm>
          <a:off x="1063063" y="1697"/>
          <a:ext cx="1492216" cy="1492216"/>
        </a:xfrm>
        <a:prstGeom prst="ellipse">
          <a:avLst/>
        </a:prstGeom>
        <a:solidFill>
          <a:schemeClr val="accent2">
            <a:tint val="5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0C5A7189-FC78-4CA1-8269-5305AEF9380E}">
      <dsp:nvSpPr>
        <dsp:cNvPr id="0" name=""/>
        <dsp:cNvSpPr/>
      </dsp:nvSpPr>
      <dsp:spPr>
        <a:xfrm rot="10800000">
          <a:off x="1809172" y="1939351"/>
          <a:ext cx="5701602" cy="1871776"/>
        </a:xfrm>
        <a:prstGeom prst="homePlate">
          <a:avLst/>
        </a:prstGeom>
        <a:solidFill>
          <a:schemeClr val="tx2">
            <a:lumMod val="40000"/>
            <a:lumOff val="6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58026" tIns="91440" rIns="170688" bIns="91440" numCol="1" spcCol="1270" anchor="ctr" anchorCtr="0">
          <a:noAutofit/>
        </a:bodyPr>
        <a:lstStyle/>
        <a:p>
          <a:pPr marL="0" lvl="0" indent="0" algn="l" defTabSz="9144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ID" altLang="en-US" sz="2400" kern="1200" dirty="0"/>
            <a:t>PENGUATAN PERAN STRATEGIS MHKI:  M</a:t>
          </a:r>
          <a:r>
            <a:rPr lang="id-ID" altLang="en-US" sz="2400" kern="1200" dirty="0"/>
            <a:t>endorong pengembangan “</a:t>
          </a:r>
          <a:r>
            <a:rPr lang="id-ID" altLang="en-US" sz="2400" i="1" kern="1200" dirty="0"/>
            <a:t>centers of excellence</a:t>
          </a:r>
          <a:r>
            <a:rPr lang="id-ID" altLang="en-US" sz="2400" kern="1200" dirty="0"/>
            <a:t>”</a:t>
          </a:r>
          <a:endParaRPr lang="en-US" altLang="en-US" sz="2400" kern="1200" dirty="0"/>
        </a:p>
        <a:p>
          <a:pPr marL="0" lvl="0" indent="0" algn="l" defTabSz="9144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ID" altLang="en-US" sz="2400" kern="1200" dirty="0"/>
            <a:t>Kajian Bersama (</a:t>
          </a:r>
          <a:r>
            <a:rPr lang="en-ID" altLang="en-US" sz="2400" i="1" kern="1200" dirty="0"/>
            <a:t>Collaborative Research</a:t>
          </a:r>
          <a:r>
            <a:rPr lang="en-ID" altLang="en-US" sz="2400" kern="1200" dirty="0"/>
            <a:t>)</a:t>
          </a:r>
          <a:endParaRPr lang="en-US" sz="2400" b="1" i="0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2277116" y="1939351"/>
        <a:ext cx="5233658" cy="1871776"/>
      </dsp:txXfrm>
    </dsp:sp>
    <dsp:sp modelId="{836FDC8A-0732-4662-A239-46E362CC478F}">
      <dsp:nvSpPr>
        <dsp:cNvPr id="0" name=""/>
        <dsp:cNvSpPr/>
      </dsp:nvSpPr>
      <dsp:spPr>
        <a:xfrm>
          <a:off x="1067063" y="2251314"/>
          <a:ext cx="1492216" cy="1492216"/>
        </a:xfrm>
        <a:prstGeom prst="ellipse">
          <a:avLst/>
        </a:prstGeom>
        <a:solidFill>
          <a:schemeClr val="accent3">
            <a:tint val="5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4EBA22E-48AE-DE4C-9B7D-72EFF2718823}">
      <dsp:nvSpPr>
        <dsp:cNvPr id="0" name=""/>
        <dsp:cNvSpPr/>
      </dsp:nvSpPr>
      <dsp:spPr>
        <a:xfrm rot="10800000">
          <a:off x="1531925" y="963"/>
          <a:ext cx="5941014" cy="1663921"/>
        </a:xfrm>
        <a:prstGeom prst="homePlate">
          <a:avLst/>
        </a:prstGeom>
        <a:solidFill>
          <a:srgbClr val="00B0F0"/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5202" tIns="91440" rIns="170688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FontTx/>
            <a:buNone/>
          </a:pPr>
          <a:r>
            <a:rPr lang="en-US" altLang="en-US" sz="2400" kern="1200" dirty="0">
              <a:solidFill>
                <a:schemeClr val="bg1"/>
              </a:solidFill>
              <a:latin typeface="Arial" panose="020B0604020202020204" pitchFamily="34" charset="0"/>
            </a:rPr>
            <a:t>PENDIDIKAN HUKUM KESEHATAN MERUPAKAN BAGIAN DARI PENDIDIKAN TINGGI HUKUM </a:t>
          </a:r>
          <a:endParaRPr lang="en-US" sz="2400" b="1" i="0" kern="12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1947905" y="963"/>
        <a:ext cx="5525034" cy="1663921"/>
      </dsp:txXfrm>
    </dsp:sp>
    <dsp:sp modelId="{80CF70C5-90B1-9349-8CE1-CD8342C1CE32}">
      <dsp:nvSpPr>
        <dsp:cNvPr id="0" name=""/>
        <dsp:cNvSpPr/>
      </dsp:nvSpPr>
      <dsp:spPr>
        <a:xfrm>
          <a:off x="1147136" y="330112"/>
          <a:ext cx="918882" cy="918882"/>
        </a:xfrm>
        <a:prstGeom prst="ellipse">
          <a:avLst/>
        </a:prstGeom>
        <a:solidFill>
          <a:schemeClr val="accent2">
            <a:tint val="5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0C5A7189-FC78-4CA1-8269-5305AEF9380E}">
      <dsp:nvSpPr>
        <dsp:cNvPr id="0" name=""/>
        <dsp:cNvSpPr/>
      </dsp:nvSpPr>
      <dsp:spPr>
        <a:xfrm rot="10800000">
          <a:off x="1434812" y="1939178"/>
          <a:ext cx="6070498" cy="2016699"/>
        </a:xfrm>
        <a:prstGeom prst="homePlat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5202" tIns="91440" rIns="170688" bIns="91440" numCol="1" spcCol="1270" anchor="ctr" anchorCtr="0">
          <a:noAutofit/>
        </a:bodyPr>
        <a:lstStyle/>
        <a:p>
          <a:pPr marL="0" lvl="0" indent="0" algn="l" defTabSz="9144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2400" b="1" i="0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PENDIDIKAN HUKUM KESEHATAN DAPAT DILAKUKAN PADA JENJANG S1, S2 MAUPUN S3 MELALUI PENYELENGGARAAN MATAKULIAH &amp; RISET</a:t>
          </a:r>
        </a:p>
      </dsp:txBody>
      <dsp:txXfrm rot="10800000">
        <a:off x="1938987" y="1939178"/>
        <a:ext cx="5566323" cy="2016699"/>
      </dsp:txXfrm>
    </dsp:sp>
    <dsp:sp modelId="{836FDC8A-0732-4662-A239-46E362CC478F}">
      <dsp:nvSpPr>
        <dsp:cNvPr id="0" name=""/>
        <dsp:cNvSpPr/>
      </dsp:nvSpPr>
      <dsp:spPr>
        <a:xfrm>
          <a:off x="1139501" y="2563325"/>
          <a:ext cx="918882" cy="918882"/>
        </a:xfrm>
        <a:prstGeom prst="ellipse">
          <a:avLst/>
        </a:prstGeom>
        <a:solidFill>
          <a:schemeClr val="accent4">
            <a:lumMod val="75000"/>
          </a:schemeClr>
        </a:solid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4EBA22E-48AE-DE4C-9B7D-72EFF2718823}">
      <dsp:nvSpPr>
        <dsp:cNvPr id="0" name=""/>
        <dsp:cNvSpPr/>
      </dsp:nvSpPr>
      <dsp:spPr>
        <a:xfrm rot="10800000">
          <a:off x="1864886" y="35915"/>
          <a:ext cx="6392690" cy="1366119"/>
        </a:xfrm>
        <a:prstGeom prst="homePlate">
          <a:avLst/>
        </a:prstGeom>
        <a:solidFill>
          <a:srgbClr val="FFFF00"/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60422" tIns="91440" rIns="170688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D" sz="2400" kern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PENYELENGGARAAN PENDIDIKAN HUKUM KESEHATAN SEBAGAI PROGRAM STUDI HANYA ADA PADA JENJANG S2 (MAGISTER) </a:t>
          </a:r>
          <a:endParaRPr lang="en-US" sz="2400" b="1" i="0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2206416" y="35915"/>
        <a:ext cx="6051160" cy="1366119"/>
      </dsp:txXfrm>
    </dsp:sp>
    <dsp:sp modelId="{80CF70C5-90B1-9349-8CE1-CD8342C1CE32}">
      <dsp:nvSpPr>
        <dsp:cNvPr id="0" name=""/>
        <dsp:cNvSpPr/>
      </dsp:nvSpPr>
      <dsp:spPr>
        <a:xfrm>
          <a:off x="1349162" y="161944"/>
          <a:ext cx="1044106" cy="1044106"/>
        </a:xfrm>
        <a:prstGeom prst="ellipse">
          <a:avLst/>
        </a:prstGeom>
        <a:solidFill>
          <a:schemeClr val="accent2">
            <a:tint val="5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0C5A7189-FC78-4CA1-8269-5305AEF9380E}">
      <dsp:nvSpPr>
        <dsp:cNvPr id="0" name=""/>
        <dsp:cNvSpPr/>
      </dsp:nvSpPr>
      <dsp:spPr>
        <a:xfrm rot="10800000">
          <a:off x="1545667" y="1678731"/>
          <a:ext cx="6826753" cy="2263696"/>
        </a:xfrm>
        <a:prstGeom prst="homePlate">
          <a:avLst/>
        </a:prstGeom>
        <a:solidFill>
          <a:srgbClr val="92D050"/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60422" tIns="91440" rIns="170688" bIns="91440" numCol="1" spcCol="1270" anchor="ctr" anchorCtr="0">
          <a:noAutofit/>
        </a:bodyPr>
        <a:lstStyle/>
        <a:p>
          <a:pPr marL="0" lvl="0" indent="0" algn="l" defTabSz="9144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ID" sz="2400" kern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PERAN PENDIDIKAN HUKUM KESEHATAN ADALAH UNTUK MENYIAPKAN PAKAR HUKUM KESEHATAN YG BERKOMITMEN TINGGI DLM MENGEMBANGKAN HUKUM KESEHATAN.</a:t>
          </a:r>
          <a:endParaRPr lang="en-US" sz="2400" b="1" i="0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2111591" y="1678731"/>
        <a:ext cx="6260829" cy="2263696"/>
      </dsp:txXfrm>
    </dsp:sp>
    <dsp:sp modelId="{836FDC8A-0732-4662-A239-46E362CC478F}">
      <dsp:nvSpPr>
        <dsp:cNvPr id="0" name=""/>
        <dsp:cNvSpPr/>
      </dsp:nvSpPr>
      <dsp:spPr>
        <a:xfrm>
          <a:off x="1243444" y="2374017"/>
          <a:ext cx="1044106" cy="1044106"/>
        </a:xfrm>
        <a:prstGeom prst="ellipse">
          <a:avLst/>
        </a:prstGeom>
        <a:solidFill>
          <a:schemeClr val="accent3">
            <a:tint val="5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SquareAccentList">
  <dgm:title val=""/>
  <dgm:desc val=""/>
  <dgm:catLst>
    <dgm:cat type="list" pri="5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  <dgm:cxn modelId="5" srcId="0" destId="20" srcOrd="0" destOrd="0"/>
        <dgm:cxn modelId="6" srcId="20" destId="21" srcOrd="0" destOrd="0"/>
        <dgm:cxn modelId="7" srcId="20" destId="22" srcOrd="1" destOrd="0"/>
        <dgm:cxn modelId="8" srcId="20" destId="23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  <dgm:cxn modelId="5" srcId="0" destId="20" srcOrd="0" destOrd="0"/>
        <dgm:cxn modelId="6" srcId="20" destId="21" srcOrd="0" destOrd="0"/>
        <dgm:cxn modelId="7" srcId="20" destId="22" srcOrd="1" destOrd="0"/>
        <dgm:cxn modelId="8" srcId="20" destId="23" srcOrd="2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  <dgm:cxn modelId="5" srcId="0" destId="20" srcOrd="0" destOrd="0"/>
        <dgm:cxn modelId="6" srcId="20" destId="21" srcOrd="0" destOrd="0"/>
        <dgm:cxn modelId="7" srcId="20" destId="22" srcOrd="1" destOrd="0"/>
        <dgm:cxn modelId="8" srcId="20" destId="23" srcOrd="2" destOrd="0"/>
      </dgm:cxnLst>
      <dgm:bg/>
      <dgm:whole/>
    </dgm:dataModel>
  </dgm:clrData>
  <dgm:layoutNode name="layout">
    <dgm:varLst>
      <dgm:chMax/>
      <dgm:chPref/>
      <dgm:dir/>
      <dgm:resizeHandles/>
    </dgm:varLst>
    <dgm:choose name="Name0">
      <dgm:if name="Name1" func="var" arg="dir" op="equ" val="norm">
        <dgm:alg type="hierChild">
          <dgm:param type="linDir" val="fromL"/>
          <dgm:param type="vertAlign" val="t"/>
          <dgm:param type="nodeVertAlign" val="t"/>
          <dgm:param type="horzAlign" val="ctr"/>
          <dgm:param type="fallback" val="1D"/>
        </dgm:alg>
      </dgm:if>
      <dgm:else name="Name2">
        <dgm:alg type="hierChild">
          <dgm:param type="linDir" val="fromR"/>
          <dgm:param type="vertAlign" val="t"/>
          <dgm:param type="nodeVertAlign" val="t"/>
          <dgm:param type="horzAlign" val="ctr"/>
          <dgm:param type="fallback" val="1D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Parent" op="equ" val="65"/>
      <dgm:constr type="primFontSz" for="des" forName="Child" op="equ" val="65"/>
      <dgm:constr type="primFontSz" for="des" forName="Child" refType="primFontSz" refFor="des" refForName="Parent" op="lte"/>
      <dgm:constr type="w" for="des" forName="rootComposite" refType="h" refFor="des" refForName="rootComposite" fact="3.0396"/>
      <dgm:constr type="h" for="des" forName="rootComposite" refType="h"/>
      <dgm:constr type="w" for="des" forName="childComposite" refType="w" refFor="des" refForName="rootComposite"/>
      <dgm:constr type="h" for="des" forName="childComposite" refType="h" refFor="des" refForName="rootComposite" fact="0.5205"/>
      <dgm:constr type="sibSp" refType="w" refFor="des" refForName="rootComposite" fact="0.05"/>
      <dgm:constr type="sp" for="des" forName="root" refType="h" refFor="des" refForName="childComposite" fact="0.2855"/>
    </dgm:constrLst>
    <dgm:ruleLst/>
    <dgm:forEach name="Name3" axis="ch">
      <dgm:forEach name="Name4" axis="self" ptType="node" cnt="1">
        <dgm:layoutNode name="root">
          <dgm:varLst>
            <dgm:chMax/>
            <dgm:chPref/>
          </dgm:varLst>
          <dgm:alg type="hierRoot">
            <dgm:param type="hierAlign" val="tL"/>
          </dgm:alg>
          <dgm:shape xmlns:r="http://schemas.openxmlformats.org/officeDocument/2006/relationships" r:blip="">
            <dgm:adjLst/>
          </dgm:shape>
          <dgm:presOf/>
          <dgm:constrLst/>
          <dgm:ruleLst/>
          <dgm:layoutNode name="rootComposite">
            <dgm:varLst/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5">
              <dgm:if name="Name6" func="var" arg="dir" op="equ" val="norm">
                <dgm:constrLst>
                  <dgm:constr type="l" for="ch" forName="Parent" refType="w" fact="0"/>
                  <dgm:constr type="t" for="ch" forName="Parent" refType="h" fact="0"/>
                  <dgm:constr type="w" for="ch" forName="Parent" refType="w"/>
                  <dgm:constr type="h" for="ch" forName="Parent" refType="h" fact="0.6424"/>
                  <dgm:constr type="l" for="ch" forName="ParentAccent" refType="w" fact="0"/>
                  <dgm:constr type="b" for="ch" forName="ParentAccent" refType="h"/>
                  <dgm:constr type="w" for="ch" forName="ParentAccent" refType="w"/>
                  <dgm:constr type="h" for="ch" forName="ParentAccent" refType="h" fact="0.3576"/>
                  <dgm:constr type="l" for="ch" forName="ParentSmallAccent" refType="w" fact="0"/>
                  <dgm:constr type="b" for="ch" forName="ParentSmallAccent" refType="h"/>
                  <dgm:constr type="w" for="ch" forName="ParentSmallAccent" refType="h" fact="0.2233"/>
                  <dgm:constr type="h" for="ch" forName="ParentSmallAccent" refType="h" fact="0.2233"/>
                </dgm:constrLst>
              </dgm:if>
              <dgm:else name="Name7">
                <dgm:constrLst>
                  <dgm:constr type="l" for="ch" forName="Parent" refType="w" fact="0"/>
                  <dgm:constr type="t" for="ch" forName="Parent" refType="h" fact="0"/>
                  <dgm:constr type="w" for="ch" forName="Parent" refType="w"/>
                  <dgm:constr type="h" for="ch" forName="Parent" refType="h" fact="0.6424"/>
                  <dgm:constr type="l" for="ch" forName="ParentAccent" refType="w" fact="0"/>
                  <dgm:constr type="b" for="ch" forName="ParentAccent" refType="h"/>
                  <dgm:constr type="w" for="ch" forName="ParentAccent" refType="w"/>
                  <dgm:constr type="h" for="ch" forName="ParentAccent" refType="h" fact="0.3576"/>
                  <dgm:constr type="r" for="ch" forName="ParentSmallAccent" refType="w"/>
                  <dgm:constr type="b" for="ch" forName="ParentSmallAccent" refType="h"/>
                  <dgm:constr type="w" for="ch" forName="ParentSmallAccent" refType="h" fact="0.2233"/>
                  <dgm:constr type="h" for="ch" forName="ParentSmallAccent" refType="h" fact="0.2233"/>
                </dgm:constrLst>
              </dgm:else>
            </dgm:choose>
            <dgm:ruleLst/>
            <dgm:layoutNode name="ParentAccent" styleLbl="alignNode1">
              <dgm:alg type="sp"/>
              <dgm:shape xmlns:r="http://schemas.openxmlformats.org/officeDocument/2006/relationships" type="rect" r:blip="">
                <dgm:adjLst/>
              </dgm:shape>
              <dgm:presOf/>
            </dgm:layoutNode>
            <dgm:layoutNode name="ParentSmallAccent" styleLbl="fgAcc1">
              <dgm:alg type="sp"/>
              <dgm:shape xmlns:r="http://schemas.openxmlformats.org/officeDocument/2006/relationships" type="rect" r:blip="">
                <dgm:adjLst/>
              </dgm:shape>
              <dgm:presOf/>
            </dgm:layoutNode>
            <dgm:layoutNode name="Parent" styleLbl="revTx">
              <dgm:varLst>
                <dgm:chMax/>
                <dgm:chPref val="4"/>
                <dgm:bulletEnabled val="1"/>
              </dgm:varLst>
              <dgm:choose name="Name8">
                <dgm:if name="Name9" func="var" arg="dir" op="equ" val="norm">
                  <dgm:alg type="tx">
                    <dgm:param type="txAnchorVertCh" val="mid"/>
                    <dgm:param type="parTxLTRAlign" val="l"/>
                  </dgm:alg>
                </dgm:if>
                <dgm:else name="Name10">
                  <dgm:alg type="tx">
                    <dgm:param type="txAnchorVertCh" val="mid"/>
                    <dgm:param type="parTxLTRAlign" val="r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  <dgm:rule type="primFontSz" val="65" fact="NaN" max="NaN"/>
              </dgm:ruleLst>
            </dgm:layoutNode>
          </dgm:layoutNode>
          <dgm:layoutNode name="childShape">
            <dgm:varLst>
              <dgm:chMax val="0"/>
              <dgm:chPref val="0"/>
            </dgm:varLst>
            <dgm:alg type="hierChild">
              <dgm:param type="chAlign" val="r"/>
              <dgm:param type="linDir" val="fromT"/>
              <dgm:param type="fallback" val="2D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node">
                <dgm:layoutNode name="childComposite">
                  <dgm:varLst>
                    <dgm:chMax val="0"/>
                    <dgm:chPref val="0"/>
                  </dgm:varLst>
                  <dgm:alg type="composite"/>
                  <dgm:shape xmlns:r="http://schemas.openxmlformats.org/officeDocument/2006/relationships" r:blip="">
                    <dgm:adjLst/>
                  </dgm:shape>
                  <dgm:presOf/>
                  <dgm:choose name="Name13">
                    <dgm:if name="Name14" func="var" arg="dir" op="equ" val="norm">
                      <dgm:constrLst>
                        <dgm:constr type="w" for="ch" forName="ChildAccent" refType="h" fact="0.429"/>
                        <dgm:constr type="h" for="ch" forName="ChildAccent" refType="h" fact="0.429"/>
                        <dgm:constr type="l" for="ch" forName="ChildAccent" refType="w" fact="0"/>
                        <dgm:constr type="t" for="ch" forName="ChildAccent" refType="h" fact="0.2855"/>
                        <dgm:constr type="w" for="ch" forName="Child" refType="w" fact="0.93"/>
                        <dgm:constr type="h" for="ch" forName="Child" refType="h"/>
                        <dgm:constr type="l" for="ch" forName="Child" refType="w" fact="0.07"/>
                        <dgm:constr type="t" for="ch" forName="Child" refType="h" fact="0"/>
                      </dgm:constrLst>
                    </dgm:if>
                    <dgm:else name="Name15">
                      <dgm:constrLst>
                        <dgm:constr type="w" for="ch" forName="ChildAccent" refType="h" fact="0.429"/>
                        <dgm:constr type="h" for="ch" forName="ChildAccent" refType="h" fact="0.429"/>
                        <dgm:constr type="r" for="ch" forName="ChildAccent" refType="w"/>
                        <dgm:constr type="t" for="ch" forName="ChildAccent" refType="h" fact="0.2855"/>
                        <dgm:constr type="w" for="ch" forName="Child" refType="w" fact="0.93"/>
                        <dgm:constr type="h" for="ch" forName="Child" refType="h"/>
                        <dgm:constr type="r" for="ch" forName="Child" refType="w" fact="0.93"/>
                        <dgm:constr type="t" for="ch" forName="Child" refType="h" fact="0"/>
                      </dgm:constrLst>
                    </dgm:else>
                  </dgm:choose>
                  <dgm:ruleLst/>
                  <dgm:layoutNode name="ChildAccent" styleLbl="solidFgAcc1">
                    <dgm:alg type="sp"/>
                    <dgm:shape xmlns:r="http://schemas.openxmlformats.org/officeDocument/2006/relationships" type="rect" r:blip="">
                      <dgm:adjLst/>
                    </dgm:shape>
                    <dgm:presOf/>
                  </dgm:layoutNode>
                  <dgm:layoutNode name="Child" styleLbl="revTx">
                    <dgm:varLst>
                      <dgm:chMax val="0"/>
                      <dgm:chPref val="0"/>
                      <dgm:bulletEnabled val="1"/>
                    </dgm:varLst>
                    <dgm:choose name="Name16">
                      <dgm:if name="Name17" func="var" arg="dir" op="equ" val="norm">
                        <dgm:alg type="tx">
                          <dgm:param type="txAnchorVertCh" val="mid"/>
                          <dgm:param type="parTxLTRAlign" val="l"/>
                        </dgm:alg>
                      </dgm:if>
                      <dgm:else name="Name18">
                        <dgm:alg type="tx">
                          <dgm:param type="txAnchorVertCh" val="mid"/>
                          <dgm:param type="parTxLTRAlign" val="r"/>
                        </dgm:alg>
                      </dgm:else>
                    </dgm:choose>
                    <dgm:shape xmlns:r="http://schemas.openxmlformats.org/officeDocument/2006/relationships" type="rect" r:blip="">
                      <dgm:adjLst/>
                    </dgm:shape>
                    <dgm:presOf axis="desOrSelf" ptType="node node"/>
                    <dgm:ruleLst>
                      <dgm:rule type="primFontSz" val="5" fact="NaN" max="NaN"/>
                    </dgm:ruleLst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bProcess4">
  <dgm:title val=""/>
  <dgm:desc val=""/>
  <dgm:catLst>
    <dgm:cat type="process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  <dgm:pt modelId="7">
          <dgm:prSet phldr="1"/>
        </dgm:pt>
        <dgm:pt modelId="8">
          <dgm:prSet phldr="1"/>
        </dgm:pt>
        <dgm:pt modelId="9">
          <dgm:prSet phldr="1"/>
        </dgm:pt>
      </dgm:ptLst>
      <dgm:cxnLst>
        <dgm:cxn modelId="10" srcId="0" destId="1" srcOrd="0" destOrd="0"/>
        <dgm:cxn modelId="11" srcId="0" destId="2" srcOrd="1" destOrd="0"/>
        <dgm:cxn modelId="12" srcId="0" destId="3" srcOrd="2" destOrd="0"/>
        <dgm:cxn modelId="13" srcId="0" destId="4" srcOrd="3" destOrd="0"/>
        <dgm:cxn modelId="14" srcId="0" destId="5" srcOrd="4" destOrd="0"/>
        <dgm:cxn modelId="15" srcId="0" destId="6" srcOrd="5" destOrd="0"/>
        <dgm:cxn modelId="16" srcId="0" destId="7" srcOrd="6" destOrd="0"/>
        <dgm:cxn modelId="17" srcId="0" destId="8" srcOrd="7" destOrd="0"/>
        <dgm:cxn modelId="18" srcId="0" destId="9" srcOrd="8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/>
    </dgm:varLst>
    <dgm:choose name="Name1">
      <dgm:if name="Name2" func="var" arg="dir" op="equ" val="norm">
        <dgm:alg type="snake">
          <dgm:param type="grDir" val="tL"/>
          <dgm:param type="flowDir" val="col"/>
          <dgm:param type="contDir" val="revDir"/>
          <dgm:param type="bkpt" val="bal"/>
        </dgm:alg>
      </dgm:if>
      <dgm:else name="Name3">
        <dgm:alg type="snake">
          <dgm:param type="grDir" val="tR"/>
          <dgm:param type="flowDir" val="col"/>
          <dgm:param type="contDir" val="revDir"/>
          <dgm:param type="bkpt" val="bal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fact="0.6"/>
      <dgm:constr type="h" for="ch" forName="sibTrans" refType="h" refFor="ch" refForName="compNode" op="equ" fact="0.25"/>
      <dgm:constr type="sp" refType="w" fact="0.33"/>
      <dgm:constr type="primFontSz" for="des" forName="node" op="equ" val="65"/>
    </dgm:constrLst>
    <dgm:ruleLst/>
    <dgm:forEach name="nodes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axis="self" func="var" arg="dir" op="equ" val="norm">
            <dgm:constrLst>
              <dgm:constr type="l" for="ch" forName="dummyConnPt" refType="w" fact="0.2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if>
          <dgm:else name="Name6">
            <dgm:constrLst>
              <dgm:constr type="l" for="ch" forName="dummyConnPt" refType="w" fact="0.8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else>
        </dgm:choose>
        <dgm:ruleLst/>
        <dgm:layoutNode name="dummyConnPt" styleLbl="node1" moveWith="node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node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  <dgm:constr type="primFontSz" val="65"/>
          </dgm:constrLst>
          <dgm:ruleLst>
            <dgm:rule type="primFontSz" val="5" fact="NaN" max="NaN"/>
          </dgm:ruleLst>
        </dgm:layoutNode>
      </dgm:layoutNode>
      <dgm:forEach name="sibTransForEach" axis="followSib" cnt="1">
        <dgm:layoutNode name="sibTrans" styleLbl="bgSibTrans2D1">
          <dgm:choose name="Name7">
            <dgm:if name="Name8" axis="self" func="var" arg="dir" op="equ" val="norm">
              <dgm:alg type="conn">
                <dgm:param type="srcNode" val="dummyConnPt"/>
                <dgm:param type="dstNode" val="dummyConnPt"/>
                <dgm:param type="begPts" val="bCtr, midR, tCtr"/>
                <dgm:param type="endPts" val="tCtr, midL, bCtr"/>
                <dgm:param type="begSty" val="noArr"/>
                <dgm:param type="endSty" val="noArr"/>
              </dgm:alg>
            </dgm:if>
            <dgm:else name="Name9">
              <dgm:alg type="conn">
                <dgm:param type="srcNode" val="dummyConnPt"/>
                <dgm:param type="dstNode" val="dummyConnPt"/>
                <dgm:param type="begPts" val="bCtr, midL, tCtr"/>
                <dgm:param type="endPts" val="tCtr, midR, bCtr"/>
                <dgm:param type="begSty" val="noArr"/>
                <dgm:param type="endSty" val="noAr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/>
            <dgm:constr type="endPad"/>
          </dgm:constrLst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3#2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3#2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9/3/layout/IncreasingArrowsProcess">
  <dgm:title val=""/>
  <dgm:desc val=""/>
  <dgm:catLst>
    <dgm:cat type="process" pri="5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 val="5"/>
      <dgm:chPref val="5"/>
      <dgm:dir/>
      <dgm:animLvl val="lvl"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choose name="Name3">
          <dgm:if name="Name4" axis="ch ch" ptType="node node" func="cnt" op="equ" val="0">
            <dgm:alg type="composite">
              <dgm:param type="ar" val="6.8662"/>
            </dgm:alg>
            <dgm:choose name="Name5">
              <dgm:if name="Name6" func="var" arg="dir" op="equ" val="norm">
                <dgm:constrLst>
                  <dgm:constr type="primFontSz" for="des" forName="parentText1" val="65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/>
                </dgm:constrLst>
              </dgm:if>
              <dgm:else name="Name7">
                <dgm:constrLst>
                  <dgm:constr type="primFontSz" for="des" forName="parentText1" val="65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/>
                </dgm:constrLst>
              </dgm:else>
            </dgm:choose>
          </dgm:if>
          <dgm:else name="Name8">
            <dgm:alg type="composite">
              <dgm:param type="ar" val="1.9864"/>
            </dgm:alg>
            <dgm:choose name="Name9">
              <dgm:if name="Name1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93"/>
                  <dgm:constr type="l" for="ch" forName="childText1" refType="w" fact="0"/>
                  <dgm:constr type="t" for="ch" forName="childText1" refType="h" fact="0.224"/>
                  <dgm:constr type="w" for="ch" forName="childText1" refType="w" fact="0.9241"/>
                  <dgm:constr type="h" for="ch" forName="childText1" refType="h" fact="0.776"/>
                </dgm:constrLst>
              </dgm:if>
              <dgm:else name="Name1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93"/>
                  <dgm:constr type="l" for="ch" forName="childText1" refType="w" fact="0.076"/>
                  <dgm:constr type="t" for="ch" forName="childText1" refType="h" fact="0.224"/>
                  <dgm:constr type="w" for="ch" forName="childText1" refType="w" fact="0.9241"/>
                  <dgm:constr type="h" for="ch" forName="childText1" refType="h" fact="0.776"/>
                </dgm:constrLst>
              </dgm:else>
            </dgm:choose>
          </dgm:else>
        </dgm:choose>
      </dgm:if>
      <dgm:if name="Name12" axis="ch" ptType="node" func="cnt" op="equ" val="2">
        <dgm:choose name="Name13">
          <dgm:if name="Name14" axis="ch ch" ptType="node node" func="cnt" op="equ" val="0">
            <dgm:alg type="composite">
              <dgm:param type="ar" val="5.1498"/>
            </dgm:alg>
            <dgm:choose name="Name15">
              <dgm:if name="Name1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7501"/>
                  <dgm:constr type="l" for="ch" forName="parentText2" refType="w" fact="0.462"/>
                  <dgm:constr type="t" for="ch" forName="parentText2" refType="h" fact="0.2499"/>
                  <dgm:constr type="w" for="ch" forName="parentText2" refType="w" fact="0.538"/>
                  <dgm:constr type="h" for="ch" forName="parentText2" refType="h" fact="0.7501"/>
                </dgm:constrLst>
              </dgm:if>
              <dgm:else name="Name1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7501"/>
                  <dgm:constr type="l" for="ch" forName="parentText2" refType="w" fact="0"/>
                  <dgm:constr type="t" for="ch" forName="parentText2" refType="h" fact="0.2499"/>
                  <dgm:constr type="w" for="ch" forName="parentText2" refType="w" fact="0.538"/>
                  <dgm:constr type="h" for="ch" forName="parentText2" refType="h" fact="0.7501"/>
                </dgm:constrLst>
              </dgm:else>
            </dgm:choose>
          </dgm:if>
          <dgm:else name="Name18">
            <dgm:alg type="composite">
              <dgm:param type="ar" val="2.0563"/>
            </dgm:alg>
            <dgm:choose name="Name19">
              <dgm:if name="Name2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parentText2" refType="primFontSz" refFor="des" refForName="parentText1" op="equ"/>
                  <dgm:constr type="primFontSz" for="des" forName="childText2" refType="primFontSz" refFor="des" refForName="child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995"/>
                  <dgm:constr type="l" for="ch" forName="parentText2" refType="w" fact="0.462"/>
                  <dgm:constr type="t" for="ch" forName="parentText2" refType="h" fact="0.0998"/>
                  <dgm:constr type="w" for="ch" forName="parentText2" refType="w" fact="0.538"/>
                  <dgm:constr type="h" for="ch" forName="parentText2" refType="h" fact="0.2995"/>
                  <dgm:constr type="l" for="ch" forName="childText1" refType="w" fact="0"/>
                  <dgm:constr type="t" for="ch" forName="childText1" refType="h" fact="0.2317"/>
                  <dgm:constr type="w" for="ch" forName="childText1" refType="w" fact="0.462"/>
                  <dgm:constr type="h" for="ch" forName="childText1" refType="h" fact="0.6685"/>
                  <dgm:constr type="l" for="ch" forName="childText2" refType="w" fact="0.462"/>
                  <dgm:constr type="t" for="ch" forName="childText2" refType="h" fact="0.3315"/>
                  <dgm:constr type="w" for="ch" forName="childText2" refType="w" fact="0.462"/>
                  <dgm:constr type="h" for="ch" forName="childText2" refType="h" fact="0.6685"/>
                </dgm:constrLst>
              </dgm:if>
              <dgm:else name="Name2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parentText2" refType="primFontSz" refFor="des" refForName="parentText1" op="equ"/>
                  <dgm:constr type="primFontSz" for="des" forName="childText2" refType="primFontSz" refFor="des" refForName="child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995"/>
                  <dgm:constr type="l" for="ch" forName="parentText2" refType="w" fact="0"/>
                  <dgm:constr type="t" for="ch" forName="parentText2" refType="h" fact="0.0998"/>
                  <dgm:constr type="w" for="ch" forName="parentText2" refType="w" fact="0.538"/>
                  <dgm:constr type="h" for="ch" forName="parentText2" refType="h" fact="0.2995"/>
                  <dgm:constr type="l" for="ch" forName="childText1" refType="w" fact="0.538"/>
                  <dgm:constr type="t" for="ch" forName="childText1" refType="h" fact="0.2317"/>
                  <dgm:constr type="w" for="ch" forName="childText1" refType="w" fact="0.462"/>
                  <dgm:constr type="h" for="ch" forName="childText1" refType="h" fact="0.6685"/>
                  <dgm:constr type="l" for="ch" forName="childText2" refType="w" fact="0.076"/>
                  <dgm:constr type="t" for="ch" forName="childText2" refType="h" fact="0.3315"/>
                  <dgm:constr type="w" for="ch" forName="childText2" refType="w" fact="0.462"/>
                  <dgm:constr type="h" for="ch" forName="childText2" refType="h" fact="0.6685"/>
                </dgm:constrLst>
              </dgm:else>
            </dgm:choose>
          </dgm:else>
        </dgm:choose>
      </dgm:if>
      <dgm:if name="Name22" axis="ch" ptType="node" func="cnt" op="equ" val="3">
        <dgm:choose name="Name23">
          <dgm:if name="Name24" axis="ch ch" ptType="node node" func="cnt" op="equ" val="0">
            <dgm:alg type="composite">
              <dgm:param type="ar" val="4.1198"/>
            </dgm:alg>
            <dgm:choose name="Name25">
              <dgm:if name="Name2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6"/>
                  <dgm:constr type="l" for="ch" forName="parentText2" refType="w" fact="0.308"/>
                  <dgm:constr type="t" for="ch" forName="parentText2" refType="h" fact="0.2"/>
                  <dgm:constr type="w" for="ch" forName="parentText2" refType="w" fact="0.692"/>
                  <dgm:constr type="h" for="ch" forName="parentText2" refType="h" fact="0.6"/>
                  <dgm:constr type="l" for="ch" forName="parentText3" refType="w" fact="0.616"/>
                  <dgm:constr type="t" for="ch" forName="parentText3" refType="h" fact="0.4"/>
                  <dgm:constr type="w" for="ch" forName="parentText3" refType="w" fact="0.384"/>
                  <dgm:constr type="h" for="ch" forName="parentText3" refType="h" fact="0.6"/>
                </dgm:constrLst>
              </dgm:if>
              <dgm:else name="Name2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6"/>
                  <dgm:constr type="l" for="ch" forName="parentText2" refType="w" fact="0"/>
                  <dgm:constr type="t" for="ch" forName="parentText2" refType="h" fact="0.2"/>
                  <dgm:constr type="w" for="ch" forName="parentText2" refType="w" fact="0.692"/>
                  <dgm:constr type="h" for="ch" forName="parentText2" refType="h" fact="0.6"/>
                  <dgm:constr type="l" for="ch" forName="parentText3" refType="w" fact="0"/>
                  <dgm:constr type="t" for="ch" forName="parentText3" refType="h" fact="0.4"/>
                  <dgm:constr type="w" for="ch" forName="parentText3" refType="w" fact="0.384"/>
                  <dgm:constr type="h" for="ch" forName="parentText3" refType="h" fact="0.6"/>
                </dgm:constrLst>
              </dgm:else>
            </dgm:choose>
          </dgm:if>
          <dgm:else name="Name28">
            <dgm:alg type="composite">
              <dgm:param type="ar" val="2.0702"/>
            </dgm:alg>
            <dgm:choose name="Name29">
              <dgm:if name="Name3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l" for="ch" forName="childText1" refType="w" fact="0"/>
                  <dgm:constr type="t" for="ch" forName="childText1" refType="h" fact="0.2325"/>
                  <dgm:constr type="w" for="ch" forName="childText1" refType="w" fact="0.308"/>
                  <dgm:constr type="h" for="ch" forName="childText1" refType="h" fact="0.5808"/>
                  <dgm:constr type="l" for="ch" forName="childText2" refType="w" fact="0.308"/>
                  <dgm:constr type="t" for="ch" forName="childText2" refType="h" fact="0.333"/>
                  <dgm:constr type="w" for="ch" forName="childText2" refType="w" fact="0.308"/>
                  <dgm:constr type="h" for="ch" forName="childText2" refType="h" fact="0.5808"/>
                  <dgm:constr type="l" for="ch" forName="childText3" refType="w" fact="0.616"/>
                  <dgm:constr type="t" for="ch" forName="childText3" refType="h" fact="0.4335"/>
                  <dgm:constr type="w" for="ch" forName="childText3" refType="w" fact="0.308"/>
                  <dgm:constr type="h" for="ch" forName="childText3" refType="h" fact="0.572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3015"/>
                  <dgm:constr type="l" for="ch" forName="parentText2" refType="w" fact="0.308"/>
                  <dgm:constr type="t" for="ch" forName="parentText2" refType="h" fact="0.1005"/>
                  <dgm:constr type="w" for="ch" forName="parentText2" refType="w" fact="0.692"/>
                  <dgm:constr type="h" for="ch" forName="parentText2" refType="h" fact="0.3015"/>
                  <dgm:constr type="l" for="ch" forName="parentText3" refType="w" fact="0.616"/>
                  <dgm:constr type="t" for="ch" forName="parentText3" refType="h" fact="0.201"/>
                  <dgm:constr type="w" for="ch" forName="parentText3" refType="w" fact="0.384"/>
                  <dgm:constr type="h" for="ch" forName="parentText3" refType="h" fact="0.3015"/>
                </dgm:constrLst>
              </dgm:if>
              <dgm:else name="Name3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l" for="ch" forName="childText1" refType="w" fact="0.692"/>
                  <dgm:constr type="t" for="ch" forName="childText1" refType="h" fact="0.2325"/>
                  <dgm:constr type="w" for="ch" forName="childText1" refType="w" fact="0.308"/>
                  <dgm:constr type="h" for="ch" forName="childText1" refType="h" fact="0.5808"/>
                  <dgm:constr type="l" for="ch" forName="childText2" refType="w" fact="0.384"/>
                  <dgm:constr type="t" for="ch" forName="childText2" refType="h" fact="0.333"/>
                  <dgm:constr type="w" for="ch" forName="childText2" refType="w" fact="0.308"/>
                  <dgm:constr type="h" for="ch" forName="childText2" refType="h" fact="0.5808"/>
                  <dgm:constr type="l" for="ch" forName="childText3" refType="w" fact="0.076"/>
                  <dgm:constr type="t" for="ch" forName="childText3" refType="h" fact="0.4335"/>
                  <dgm:constr type="w" for="ch" forName="childText3" refType="w" fact="0.308"/>
                  <dgm:constr type="h" for="ch" forName="childText3" refType="h" fact="0.572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3015"/>
                  <dgm:constr type="l" for="ch" forName="parentText2" refType="w" fact="0"/>
                  <dgm:constr type="t" for="ch" forName="parentText2" refType="h" fact="0.1005"/>
                  <dgm:constr type="w" for="ch" forName="parentText2" refType="w" fact="0.692"/>
                  <dgm:constr type="h" for="ch" forName="parentText2" refType="h" fact="0.3015"/>
                  <dgm:constr type="l" for="ch" forName="parentText3" refType="w" fact="0"/>
                  <dgm:constr type="t" for="ch" forName="parentText3" refType="h" fact="0.201"/>
                  <dgm:constr type="w" for="ch" forName="parentText3" refType="w" fact="0.384"/>
                  <dgm:constr type="h" for="ch" forName="parentText3" refType="h" fact="0.3015"/>
                </dgm:constrLst>
              </dgm:else>
            </dgm:choose>
          </dgm:else>
        </dgm:choose>
      </dgm:if>
      <dgm:if name="Name32" axis="ch" ptType="node" func="cnt" op="equ" val="4">
        <dgm:choose name="Name33">
          <dgm:if name="Name34" axis="ch ch" ptType="node node" func="cnt" op="equ" val="0">
            <dgm:alg type="composite">
              <dgm:param type="ar" val="3.435"/>
            </dgm:alg>
            <dgm:choose name="Name35">
              <dgm:if name="Name3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5001"/>
                  <dgm:constr type="l" for="ch" forName="parentText2" refType="w" fact="0.2305"/>
                  <dgm:constr type="t" for="ch" forName="parentText2" refType="h" fact="0.1666"/>
                  <dgm:constr type="w" for="ch" forName="parentText2" refType="w" fact="0.7695"/>
                  <dgm:constr type="h" for="ch" forName="parentText2" refType="h" fact="0.5001"/>
                  <dgm:constr type="l" for="ch" forName="parentText3" refType="w" fact="0.461"/>
                  <dgm:constr type="t" for="ch" forName="parentText3" refType="h" fact="0.3333"/>
                  <dgm:constr type="w" for="ch" forName="parentText3" refType="w" fact="0.539"/>
                  <dgm:constr type="h" for="ch" forName="parentText3" refType="h" fact="0.5001"/>
                  <dgm:constr type="l" for="ch" forName="parentText4" refType="w" fact="0.6915"/>
                  <dgm:constr type="t" for="ch" forName="parentText4" refType="h" fact="0.4999"/>
                  <dgm:constr type="w" for="ch" forName="parentText4" refType="w" fact="0.3085"/>
                  <dgm:constr type="h" for="ch" forName="parentText4" refType="h" fact="0.5001"/>
                </dgm:constrLst>
              </dgm:if>
              <dgm:else name="Name3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5001"/>
                  <dgm:constr type="l" for="ch" forName="parentText2" refType="w" fact="0"/>
                  <dgm:constr type="t" for="ch" forName="parentText2" refType="h" fact="0.1666"/>
                  <dgm:constr type="w" for="ch" forName="parentText2" refType="w" fact="0.7695"/>
                  <dgm:constr type="h" for="ch" forName="parentText2" refType="h" fact="0.5001"/>
                  <dgm:constr type="l" for="ch" forName="parentText3" refType="w" fact="0"/>
                  <dgm:constr type="t" for="ch" forName="parentText3" refType="h" fact="0.3333"/>
                  <dgm:constr type="w" for="ch" forName="parentText3" refType="w" fact="0.539"/>
                  <dgm:constr type="h" for="ch" forName="parentText3" refType="h" fact="0.5001"/>
                  <dgm:constr type="l" for="ch" forName="parentText4" refType="w" fact="0"/>
                  <dgm:constr type="t" for="ch" forName="parentText4" refType="h" fact="0.4999"/>
                  <dgm:constr type="w" for="ch" forName="parentText4" refType="w" fact="0.3085"/>
                  <dgm:constr type="h" for="ch" forName="parentText4" refType="h" fact="0.5001"/>
                </dgm:constrLst>
              </dgm:else>
            </dgm:choose>
          </dgm:if>
          <dgm:else name="Name38">
            <dgm:alg type="composite">
              <dgm:param type="ar" val="1.9377"/>
            </dgm:alg>
            <dgm:choose name="Name39">
              <dgm:if name="Name4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l" for="ch" forName="childText1" refType="w" fact="0"/>
                  <dgm:constr type="t" for="ch" forName="childText1" refType="h" fact="0.218"/>
                  <dgm:constr type="w" for="ch" forName="childText1" refType="w" fact="0.2305"/>
                  <dgm:constr type="h" for="ch" forName="childText1" refType="h" fact="0.5218"/>
                  <dgm:constr type="l" for="ch" forName="childText2" refType="w" fact="0.2305"/>
                  <dgm:constr type="t" for="ch" forName="childText2" refType="h" fact="0.312"/>
                  <dgm:constr type="w" for="ch" forName="childText2" refType="w" fact="0.2305"/>
                  <dgm:constr type="h" for="ch" forName="childText2" refType="h" fact="0.5085"/>
                  <dgm:constr type="l" for="ch" forName="childText3" refType="w" fact="0.461"/>
                  <dgm:constr type="t" for="ch" forName="childText3" refType="h" fact="0.406"/>
                  <dgm:constr type="w" for="ch" forName="childText3" refType="w" fact="0.2305"/>
                  <dgm:constr type="h" for="ch" forName="childText3" refType="h" fact="0.5119"/>
                  <dgm:constr type="l" for="ch" forName="childText4" refType="w" fact="0.6915"/>
                  <dgm:constr type="t" for="ch" forName="childText4" refType="h" fact="0.5"/>
                  <dgm:constr type="w" for="ch" forName="childText4" refType="w" fact="0.2326"/>
                  <dgm:constr type="h" for="ch" forName="childText4" refType="h" fact="0.5179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21"/>
                  <dgm:constr type="l" for="ch" forName="parentText2" refType="w" fact="0.2305"/>
                  <dgm:constr type="t" for="ch" forName="parentText2" refType="h" fact="0.094"/>
                  <dgm:constr type="w" for="ch" forName="parentText2" refType="w" fact="0.7695"/>
                  <dgm:constr type="h" for="ch" forName="parentText2" refType="h" fact="0.2821"/>
                  <dgm:constr type="l" for="ch" forName="parentText3" refType="w" fact="0.461"/>
                  <dgm:constr type="t" for="ch" forName="parentText3" refType="h" fact="0.188"/>
                  <dgm:constr type="w" for="ch" forName="parentText3" refType="w" fact="0.539"/>
                  <dgm:constr type="h" for="ch" forName="parentText3" refType="h" fact="0.2821"/>
                  <dgm:constr type="l" for="ch" forName="parentText4" refType="w" fact="0.6915"/>
                  <dgm:constr type="t" for="ch" forName="parentText4" refType="h" fact="0.282"/>
                  <dgm:constr type="w" for="ch" forName="parentText4" refType="w" fact="0.3085"/>
                  <dgm:constr type="h" for="ch" forName="parentText4" refType="h" fact="0.2821"/>
                </dgm:constrLst>
              </dgm:if>
              <dgm:else name="Name4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l" for="ch" forName="childText1" refType="w" fact="0.7695"/>
                  <dgm:constr type="t" for="ch" forName="childText1" refType="h" fact="0.218"/>
                  <dgm:constr type="w" for="ch" forName="childText1" refType="w" fact="0.2305"/>
                  <dgm:constr type="h" for="ch" forName="childText1" refType="h" fact="0.5218"/>
                  <dgm:constr type="l" for="ch" forName="childText2" refType="w" fact="0.539"/>
                  <dgm:constr type="t" for="ch" forName="childText2" refType="h" fact="0.312"/>
                  <dgm:constr type="w" for="ch" forName="childText2" refType="w" fact="0.2305"/>
                  <dgm:constr type="h" for="ch" forName="childText2" refType="h" fact="0.5085"/>
                  <dgm:constr type="l" for="ch" forName="childText3" refType="w" fact="0.3085"/>
                  <dgm:constr type="t" for="ch" forName="childText3" refType="h" fact="0.406"/>
                  <dgm:constr type="w" for="ch" forName="childText3" refType="w" fact="0.2305"/>
                  <dgm:constr type="h" for="ch" forName="childText3" refType="h" fact="0.5119"/>
                  <dgm:constr type="l" for="ch" forName="childText4" refType="w" fact="0.076"/>
                  <dgm:constr type="t" for="ch" forName="childText4" refType="h" fact="0.5"/>
                  <dgm:constr type="w" for="ch" forName="childText4" refType="w" fact="0.2346"/>
                  <dgm:constr type="h" for="ch" forName="childText4" refType="h" fact="0.5179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21"/>
                  <dgm:constr type="l" for="ch" forName="parentText2" refType="w" fact="0"/>
                  <dgm:constr type="t" for="ch" forName="parentText2" refType="h" fact="0.094"/>
                  <dgm:constr type="w" for="ch" forName="parentText2" refType="w" fact="0.7695"/>
                  <dgm:constr type="h" for="ch" forName="parentText2" refType="h" fact="0.2821"/>
                  <dgm:constr type="l" for="ch" forName="parentText3" refType="w" fact="0"/>
                  <dgm:constr type="t" for="ch" forName="parentText3" refType="h" fact="0.188"/>
                  <dgm:constr type="w" for="ch" forName="parentText3" refType="w" fact="0.539"/>
                  <dgm:constr type="h" for="ch" forName="parentText3" refType="h" fact="0.2821"/>
                  <dgm:constr type="l" for="ch" forName="parentText4" refType="w" fact="0"/>
                  <dgm:constr type="t" for="ch" forName="parentText4" refType="h" fact="0.282"/>
                  <dgm:constr type="w" for="ch" forName="parentText4" refType="w" fact="0.3085"/>
                  <dgm:constr type="h" for="ch" forName="parentText4" refType="h" fact="0.2821"/>
                </dgm:constrLst>
              </dgm:else>
            </dgm:choose>
          </dgm:else>
        </dgm:choose>
      </dgm:if>
      <dgm:else name="Name42">
        <dgm:choose name="Name43">
          <dgm:if name="Name44" axis="ch ch" ptType="node node" func="cnt" op="equ" val="0">
            <dgm:alg type="composite">
              <dgm:param type="ar" val="2.9463"/>
            </dgm:alg>
            <dgm:choose name="Name45">
              <dgm:if name="Name4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4285"/>
                  <dgm:constr type="l" for="ch" forName="parentText2" refType="w" fact="0.1848"/>
                  <dgm:constr type="t" for="ch" forName="parentText2" refType="h" fact="0.1429"/>
                  <dgm:constr type="w" for="ch" forName="parentText2" refType="w" fact="0.8152"/>
                  <dgm:constr type="h" for="ch" forName="parentText2" refType="h" fact="0.4285"/>
                  <dgm:constr type="l" for="ch" forName="parentText3" refType="w" fact="0.3696"/>
                  <dgm:constr type="t" for="ch" forName="parentText3" refType="h" fact="0.2858"/>
                  <dgm:constr type="w" for="ch" forName="parentText3" refType="w" fact="0.6304"/>
                  <dgm:constr type="h" for="ch" forName="parentText3" refType="h" fact="0.4285"/>
                  <dgm:constr type="l" for="ch" forName="parentText4" refType="w" fact="0.5545"/>
                  <dgm:constr type="t" for="ch" forName="parentText4" refType="h" fact="0.4286"/>
                  <dgm:constr type="w" for="ch" forName="parentText4" refType="w" fact="0.4455"/>
                  <dgm:constr type="h" for="ch" forName="parentText4" refType="h" fact="0.4285"/>
                  <dgm:constr type="l" for="ch" forName="parentText5" refType="w" fact="0.7393"/>
                  <dgm:constr type="t" for="ch" forName="parentText5" refType="h" fact="0.5715"/>
                  <dgm:constr type="w" for="ch" forName="parentText5" refType="w" fact="0.2607"/>
                  <dgm:constr type="h" for="ch" forName="parentText5" refType="h" fact="0.4285"/>
                </dgm:constrLst>
              </dgm:if>
              <dgm:else name="Name4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4285"/>
                  <dgm:constr type="l" for="ch" forName="parentText2" refType="w" fact="0"/>
                  <dgm:constr type="t" for="ch" forName="parentText2" refType="h" fact="0.1429"/>
                  <dgm:constr type="w" for="ch" forName="parentText2" refType="w" fact="0.8152"/>
                  <dgm:constr type="h" for="ch" forName="parentText2" refType="h" fact="0.4285"/>
                  <dgm:constr type="l" for="ch" forName="parentText3" refType="w" fact="0"/>
                  <dgm:constr type="t" for="ch" forName="parentText3" refType="h" fact="0.2858"/>
                  <dgm:constr type="w" for="ch" forName="parentText3" refType="w" fact="0.6304"/>
                  <dgm:constr type="h" for="ch" forName="parentText3" refType="h" fact="0.4285"/>
                  <dgm:constr type="l" for="ch" forName="parentText4" refType="w" fact="0"/>
                  <dgm:constr type="t" for="ch" forName="parentText4" refType="h" fact="0.4286"/>
                  <dgm:constr type="w" for="ch" forName="parentText4" refType="w" fact="0.4455"/>
                  <dgm:constr type="h" for="ch" forName="parentText4" refType="h" fact="0.4285"/>
                  <dgm:constr type="l" for="ch" forName="parentText5" refType="w" fact="0"/>
                  <dgm:constr type="t" for="ch" forName="parentText5" refType="h" fact="0.5715"/>
                  <dgm:constr type="w" for="ch" forName="parentText5" refType="w" fact="0.2607"/>
                  <dgm:constr type="h" for="ch" forName="parentText5" refType="h" fact="0.4285"/>
                </dgm:constrLst>
              </dgm:else>
            </dgm:choose>
          </dgm:if>
          <dgm:else name="Name48">
            <dgm:alg type="composite">
              <dgm:param type="ar" val="1.7837"/>
            </dgm:alg>
            <dgm:choose name="Name49">
              <dgm:if name="Name5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5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5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5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childText5" refType="primFontSz" refFor="des" refForName="parentText4" op="lte"/>
                  <dgm:constr type="primFontSz" for="des" forName="childText1" refType="primFontSz" refFor="des" refForName="parentText5" op="lte"/>
                  <dgm:constr type="primFontSz" for="des" forName="childText2" refType="primFontSz" refFor="des" refForName="parentText5" op="lte"/>
                  <dgm:constr type="primFontSz" for="des" forName="childText3" refType="primFontSz" refFor="des" refForName="parentText5" op="lte"/>
                  <dgm:constr type="primFontSz" for="des" forName="childText4" refType="primFontSz" refFor="des" refForName="parentText5" op="lte"/>
                  <dgm:constr type="primFontSz" for="des" forName="childText5" refType="primFontSz" refFor="des" refForName="parentText5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primFontSz" for="des" forName="childText5" refType="primFontSz" refFor="des" refForName="childText1" op="equ"/>
                  <dgm:constr type="l" for="ch" forName="childText1" refType="w" fact="0"/>
                  <dgm:constr type="t" for="ch" forName="childText1" refType="h" fact="0.1997"/>
                  <dgm:constr type="w" for="ch" forName="childText1" refType="w" fact="0.18482"/>
                  <dgm:constr type="h" for="ch" forName="childText1" refType="h" fact="0.4763"/>
                  <dgm:constr type="l" for="ch" forName="childText2" refType="w" fact="0.1848"/>
                  <dgm:constr type="t" for="ch" forName="childText2" refType="h" fact="0.2862"/>
                  <dgm:constr type="w" for="ch" forName="childText2" refType="w" fact="0.18482"/>
                  <dgm:constr type="h" for="ch" forName="childText2" refType="h" fact="0.4763"/>
                  <dgm:constr type="l" for="ch" forName="childText3" refType="w" fact="0.3696"/>
                  <dgm:constr type="t" for="ch" forName="childText3" refType="h" fact="0.3727"/>
                  <dgm:constr type="w" for="ch" forName="childText3" refType="w" fact="0.18482"/>
                  <dgm:constr type="h" for="ch" forName="childText3" refType="h" fact="0.4763"/>
                  <dgm:constr type="l" for="ch" forName="childText4" refType="w" fact="0.5545"/>
                  <dgm:constr type="t" for="ch" forName="childText4" refType="h" fact="0.4592"/>
                  <dgm:constr type="w" for="ch" forName="childText4" refType="w" fact="0.18482"/>
                  <dgm:constr type="h" for="ch" forName="childText4" refType="h" fact="0.4763"/>
                  <dgm:constr type="l" for="ch" forName="childText5" refType="w" fact="0.7393"/>
                  <dgm:constr type="t" for="ch" forName="childText5" refType="h" fact="0.5457"/>
                  <dgm:constr type="w" for="ch" forName="childText5" refType="w" fact="0.18482"/>
                  <dgm:constr type="h" for="ch" forName="childText5" refType="h" fact="0.476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594"/>
                  <dgm:constr type="l" for="ch" forName="parentText2" refType="w" fact="0.1848"/>
                  <dgm:constr type="t" for="ch" forName="parentText2" refType="h" fact="0.0865"/>
                  <dgm:constr type="w" for="ch" forName="parentText2" refType="w" fact="0.8152"/>
                  <dgm:constr type="h" for="ch" forName="parentText2" refType="h" fact="0.2594"/>
                  <dgm:constr type="l" for="ch" forName="parentText3" refType="w" fact="0.3696"/>
                  <dgm:constr type="t" for="ch" forName="parentText3" refType="h" fact="0.173"/>
                  <dgm:constr type="w" for="ch" forName="parentText3" refType="w" fact="0.6304"/>
                  <dgm:constr type="h" for="ch" forName="parentText3" refType="h" fact="0.2594"/>
                  <dgm:constr type="l" for="ch" forName="parentText4" refType="w" fact="0.5545"/>
                  <dgm:constr type="t" for="ch" forName="parentText4" refType="h" fact="0.2595"/>
                  <dgm:constr type="w" for="ch" forName="parentText4" refType="w" fact="0.4455"/>
                  <dgm:constr type="h" for="ch" forName="parentText4" refType="h" fact="0.2594"/>
                  <dgm:constr type="l" for="ch" forName="parentText5" refType="w" fact="0.7393"/>
                  <dgm:constr type="t" for="ch" forName="parentText5" refType="h" fact="0.346"/>
                  <dgm:constr type="w" for="ch" forName="parentText5" refType="w" fact="0.2607"/>
                  <dgm:constr type="h" for="ch" forName="parentText5" refType="h" fact="0.2594"/>
                </dgm:constrLst>
              </dgm:if>
              <dgm:else name="Name5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5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5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5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childText5" refType="primFontSz" refFor="des" refForName="parentText4" op="lte"/>
                  <dgm:constr type="primFontSz" for="des" forName="childText1" refType="primFontSz" refFor="des" refForName="parentText5" op="lte"/>
                  <dgm:constr type="primFontSz" for="des" forName="childText2" refType="primFontSz" refFor="des" refForName="parentText5" op="lte"/>
                  <dgm:constr type="primFontSz" for="des" forName="childText3" refType="primFontSz" refFor="des" refForName="parentText5" op="lte"/>
                  <dgm:constr type="primFontSz" for="des" forName="childText4" refType="primFontSz" refFor="des" refForName="parentText5" op="lte"/>
                  <dgm:constr type="primFontSz" for="des" forName="childText5" refType="primFontSz" refFor="des" refForName="parentText5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primFontSz" for="des" forName="childText5" refType="primFontSz" refFor="des" refForName="childText1" op="equ"/>
                  <dgm:constr type="l" for="ch" forName="childText1" refType="w" fact="0.81518"/>
                  <dgm:constr type="t" for="ch" forName="childText1" refType="h" fact="0.1997"/>
                  <dgm:constr type="w" for="ch" forName="childText1" refType="w" fact="0.18482"/>
                  <dgm:constr type="h" for="ch" forName="childText1" refType="h" fact="0.4763"/>
                  <dgm:constr type="l" for="ch" forName="childText2" refType="w" fact="0.63036"/>
                  <dgm:constr type="t" for="ch" forName="childText2" refType="h" fact="0.2862"/>
                  <dgm:constr type="w" for="ch" forName="childText2" refType="w" fact="0.18482"/>
                  <dgm:constr type="h" for="ch" forName="childText2" refType="h" fact="0.4763"/>
                  <dgm:constr type="l" for="ch" forName="childText3" refType="w" fact="0.44554"/>
                  <dgm:constr type="t" for="ch" forName="childText3" refType="h" fact="0.3727"/>
                  <dgm:constr type="w" for="ch" forName="childText3" refType="w" fact="0.18482"/>
                  <dgm:constr type="h" for="ch" forName="childText3" refType="h" fact="0.4763"/>
                  <dgm:constr type="l" for="ch" forName="childText4" refType="w" fact="0.26072"/>
                  <dgm:constr type="t" for="ch" forName="childText4" refType="h" fact="0.4592"/>
                  <dgm:constr type="w" for="ch" forName="childText4" refType="w" fact="0.18482"/>
                  <dgm:constr type="h" for="ch" forName="childText4" refType="h" fact="0.4763"/>
                  <dgm:constr type="l" for="ch" forName="childText5" refType="w" fact="0.0759"/>
                  <dgm:constr type="t" for="ch" forName="childText5" refType="h" fact="0.5457"/>
                  <dgm:constr type="w" for="ch" forName="childText5" refType="w" fact="0.18482"/>
                  <dgm:constr type="h" for="ch" forName="childText5" refType="h" fact="0.476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594"/>
                  <dgm:constr type="l" for="ch" forName="parentText2" refType="w" fact="0"/>
                  <dgm:constr type="t" for="ch" forName="parentText2" refType="h" fact="0.0865"/>
                  <dgm:constr type="w" for="ch" forName="parentText2" refType="w" fact="0.8152"/>
                  <dgm:constr type="h" for="ch" forName="parentText2" refType="h" fact="0.2594"/>
                  <dgm:constr type="l" for="ch" forName="parentText3" refType="w" fact="0"/>
                  <dgm:constr type="t" for="ch" forName="parentText3" refType="h" fact="0.173"/>
                  <dgm:constr type="w" for="ch" forName="parentText3" refType="w" fact="0.6304"/>
                  <dgm:constr type="h" for="ch" forName="parentText3" refType="h" fact="0.2594"/>
                  <dgm:constr type="l" for="ch" forName="parentText4" refType="w" fact="0"/>
                  <dgm:constr type="t" for="ch" forName="parentText4" refType="h" fact="0.2595"/>
                  <dgm:constr type="w" for="ch" forName="parentText4" refType="w" fact="0.4455"/>
                  <dgm:constr type="h" for="ch" forName="parentText4" refType="h" fact="0.2594"/>
                  <dgm:constr type="l" for="ch" forName="parentText5" refType="w" fact="0"/>
                  <dgm:constr type="t" for="ch" forName="parentText5" refType="h" fact="0.346"/>
                  <dgm:constr type="w" for="ch" forName="parentText5" refType="w" fact="0.2607"/>
                  <dgm:constr type="h" for="ch" forName="parentText5" refType="h" fact="0.2594"/>
                </dgm:constrLst>
              </dgm:else>
            </dgm:choose>
          </dgm:else>
        </dgm:choose>
      </dgm:else>
    </dgm:choose>
    <dgm:forEach name="Name52" axis="ch" ptType="node" cnt="1">
      <dgm:layoutNode name="parentText1" styleLbl="node1">
        <dgm:varLst>
          <dgm:chMax/>
          <dgm:chPref val="3"/>
          <dgm:bulletEnabled val="1"/>
        </dgm:varLst>
        <dgm:choose name="Name53">
          <dgm:if name="Name54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55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56">
        <dgm:if name="Name57" axis="ch" ptType="node" func="cnt" op="gte" val="1">
          <dgm:layoutNode name="childText1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58"/>
      </dgm:choose>
    </dgm:forEach>
    <dgm:forEach name="Name59" axis="ch" ptType="node" st="2" cnt="1">
      <dgm:layoutNode name="parentText2" styleLbl="node1">
        <dgm:varLst>
          <dgm:chMax/>
          <dgm:chPref val="3"/>
          <dgm:bulletEnabled val="1"/>
        </dgm:varLst>
        <dgm:choose name="Name60">
          <dgm:if name="Name61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62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63">
        <dgm:if name="Name64" axis="ch" ptType="node" func="cnt" op="gte" val="1">
          <dgm:layoutNode name="childText2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5"/>
      </dgm:choose>
    </dgm:forEach>
    <dgm:forEach name="Name66" axis="ch" ptType="node" st="3" cnt="1">
      <dgm:layoutNode name="parentText3" styleLbl="node1">
        <dgm:varLst>
          <dgm:chMax/>
          <dgm:chPref val="3"/>
          <dgm:bulletEnabled val="1"/>
        </dgm:varLst>
        <dgm:choose name="Name67">
          <dgm:if name="Name68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69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70">
        <dgm:if name="Name71" axis="ch" ptType="node" func="cnt" op="gte" val="1">
          <dgm:layoutNode name="childText3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2"/>
      </dgm:choose>
    </dgm:forEach>
    <dgm:forEach name="Name73" axis="ch" ptType="node" st="4" cnt="1">
      <dgm:layoutNode name="parentText4" styleLbl="node1">
        <dgm:varLst>
          <dgm:chMax/>
          <dgm:chPref val="3"/>
          <dgm:bulletEnabled val="1"/>
        </dgm:varLst>
        <dgm:choose name="Name74">
          <dgm:if name="Name75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76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77">
        <dgm:if name="Name78" axis="ch" ptType="node" func="cnt" op="gte" val="1">
          <dgm:layoutNode name="childText4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9"/>
      </dgm:choose>
    </dgm:forEach>
    <dgm:forEach name="Name80" axis="ch" ptType="node" st="5" cnt="1">
      <dgm:layoutNode name="parentText5" styleLbl="node1">
        <dgm:varLst>
          <dgm:chMax/>
          <dgm:chPref val="3"/>
          <dgm:bulletEnabled val="1"/>
        </dgm:varLst>
        <dgm:choose name="Name81">
          <dgm:if name="Name82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83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84">
        <dgm:if name="Name85" axis="ch" ptType="node" func="cnt" op="gte" val="1">
          <dgm:layoutNode name="childText5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86"/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3#2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3#2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3#2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List3#2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F3C5024-D5DB-4CBB-AF4F-E2DFFA4E34B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1DC2AB0-4F51-49E1-9E5B-C46E261E6CFA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/>
            </a:lvl1pPr>
          </a:lstStyle>
          <a:p>
            <a:pPr>
              <a:defRPr/>
            </a:pPr>
            <a:fld id="{FAF4B153-571E-4283-8538-21028526A219}" type="datetimeFigureOut">
              <a:rPr lang="en-US"/>
              <a:pPr>
                <a:defRPr/>
              </a:pPr>
              <a:t>12/16/2021</a:t>
            </a:fld>
            <a:endParaRPr lang="en-US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B4B3E513-1935-413F-908E-E2BE852C46CA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2C8B5127-348F-4CE6-88E5-B51085B205B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F43072A-82F0-48DE-BCEA-544FAC493616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E8893D-C3EE-4B23-ABB7-2916685D101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B1E902C0-B4E4-409B-8EBD-AA4F0C99038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Image Placeholder 1">
            <a:extLst>
              <a:ext uri="{FF2B5EF4-FFF2-40B4-BE49-F238E27FC236}">
                <a16:creationId xmlns:a16="http://schemas.microsoft.com/office/drawing/2014/main" id="{D155617A-919C-495D-A8D4-76E27918A683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79" name="Notes Placeholder 2">
            <a:extLst>
              <a:ext uri="{FF2B5EF4-FFF2-40B4-BE49-F238E27FC236}">
                <a16:creationId xmlns:a16="http://schemas.microsoft.com/office/drawing/2014/main" id="{4B0E373B-81B6-476E-97F4-C3C5A846462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 eaLnBrk="1" hangingPunct="1">
              <a:spcBef>
                <a:spcPct val="0"/>
              </a:spcBef>
            </a:pPr>
            <a:endParaRPr lang="id-ID" altLang="en-US"/>
          </a:p>
        </p:txBody>
      </p:sp>
      <p:sp>
        <p:nvSpPr>
          <p:cNvPr id="24580" name="Slide Number Placeholder 3">
            <a:extLst>
              <a:ext uri="{FF2B5EF4-FFF2-40B4-BE49-F238E27FC236}">
                <a16:creationId xmlns:a16="http://schemas.microsoft.com/office/drawing/2014/main" id="{91E2CA8F-0BA9-462F-A8BC-6A5EC41E066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58825" indent="-2921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68400" indent="-23336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35125" indent="-23336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103438" indent="-23336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60638" indent="-2333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3017838" indent="-2333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75038" indent="-2333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932238" indent="-2333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9E6966C9-1651-4156-B54C-3899DEB5700D}" type="slidenum">
              <a:rPr lang="id-ID" altLang="en-US" smtClean="0">
                <a:solidFill>
                  <a:srgbClr val="000000"/>
                </a:solidFill>
                <a:latin typeface="Calibri" panose="020F0502020204030204" pitchFamily="34" charset="0"/>
                <a:ea typeface="MS PGothic" panose="020B0600070205080204" pitchFamily="34" charset="-128"/>
              </a:rPr>
              <a:pPr/>
              <a:t>12</a:t>
            </a:fld>
            <a:endParaRPr lang="id-ID" altLang="en-US">
              <a:solidFill>
                <a:srgbClr val="000000"/>
              </a:solidFill>
              <a:latin typeface="Calibri" panose="020F0502020204030204" pitchFamily="34" charset="0"/>
              <a:ea typeface="MS PGothic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>
            <a:extLst>
              <a:ext uri="{FF2B5EF4-FFF2-40B4-BE49-F238E27FC236}">
                <a16:creationId xmlns:a16="http://schemas.microsoft.com/office/drawing/2014/main" id="{6541CE1F-5B2E-449E-89E8-59F9A093B122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7" name="Notes Placeholder 2">
            <a:extLst>
              <a:ext uri="{FF2B5EF4-FFF2-40B4-BE49-F238E27FC236}">
                <a16:creationId xmlns:a16="http://schemas.microsoft.com/office/drawing/2014/main" id="{10961230-CFB1-4894-80FD-2561F69FB9C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 eaLnBrk="1" hangingPunct="1">
              <a:spcBef>
                <a:spcPct val="0"/>
              </a:spcBef>
            </a:pPr>
            <a:endParaRPr lang="id-ID" altLang="en-US"/>
          </a:p>
        </p:txBody>
      </p:sp>
      <p:sp>
        <p:nvSpPr>
          <p:cNvPr id="26628" name="Slide Number Placeholder 3">
            <a:extLst>
              <a:ext uri="{FF2B5EF4-FFF2-40B4-BE49-F238E27FC236}">
                <a16:creationId xmlns:a16="http://schemas.microsoft.com/office/drawing/2014/main" id="{46477835-6608-498B-ACB1-1AF7DC379EF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58825" indent="-2921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68400" indent="-23336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35125" indent="-23336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103438" indent="-23336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60638" indent="-2333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3017838" indent="-2333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75038" indent="-2333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932238" indent="-2333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A13054FA-1690-4BF9-B531-9B73C9CFB669}" type="slidenum">
              <a:rPr lang="id-ID" altLang="en-US" smtClean="0">
                <a:solidFill>
                  <a:srgbClr val="000000"/>
                </a:solidFill>
                <a:latin typeface="Calibri" panose="020F0502020204030204" pitchFamily="34" charset="0"/>
                <a:ea typeface="MS PGothic" panose="020B0600070205080204" pitchFamily="34" charset="-128"/>
              </a:rPr>
              <a:pPr/>
              <a:t>13</a:t>
            </a:fld>
            <a:endParaRPr lang="id-ID" altLang="en-US">
              <a:solidFill>
                <a:srgbClr val="000000"/>
              </a:solidFill>
              <a:latin typeface="Calibri" panose="020F0502020204030204" pitchFamily="34" charset="0"/>
              <a:ea typeface="MS PGothic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>
            <a:extLst>
              <a:ext uri="{FF2B5EF4-FFF2-40B4-BE49-F238E27FC236}">
                <a16:creationId xmlns:a16="http://schemas.microsoft.com/office/drawing/2014/main" id="{A7F8F8CF-E931-4F52-84AE-0B7D690E4B0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Notes Placeholder 2">
            <a:extLst>
              <a:ext uri="{FF2B5EF4-FFF2-40B4-BE49-F238E27FC236}">
                <a16:creationId xmlns:a16="http://schemas.microsoft.com/office/drawing/2014/main" id="{ACA16508-81C4-44A7-8E9C-8636C90A945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ID" altLang="en-US"/>
          </a:p>
        </p:txBody>
      </p:sp>
      <p:sp>
        <p:nvSpPr>
          <p:cNvPr id="29700" name="Slide Number Placeholder 3">
            <a:extLst>
              <a:ext uri="{FF2B5EF4-FFF2-40B4-BE49-F238E27FC236}">
                <a16:creationId xmlns:a16="http://schemas.microsoft.com/office/drawing/2014/main" id="{E91E69A1-F733-403C-B76E-B50025791E3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691AFBD7-656B-4DB6-946F-6A9E776FFD21}" type="slidenum">
              <a:rPr lang="en-US" altLang="en-US" smtClean="0"/>
              <a:pPr/>
              <a:t>15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Image Placeholder 1">
            <a:extLst>
              <a:ext uri="{FF2B5EF4-FFF2-40B4-BE49-F238E27FC236}">
                <a16:creationId xmlns:a16="http://schemas.microsoft.com/office/drawing/2014/main" id="{F3298A45-90FA-4807-A7D7-889548E39623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9939" name="Notes Placeholder 2">
            <a:extLst>
              <a:ext uri="{FF2B5EF4-FFF2-40B4-BE49-F238E27FC236}">
                <a16:creationId xmlns:a16="http://schemas.microsoft.com/office/drawing/2014/main" id="{45E4589E-8DDF-4C22-8B01-8B1CF2789393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 eaLnBrk="1" hangingPunct="1">
              <a:spcBef>
                <a:spcPct val="0"/>
              </a:spcBef>
            </a:pPr>
            <a:endParaRPr lang="id-ID" altLang="en-US"/>
          </a:p>
        </p:txBody>
      </p:sp>
      <p:sp>
        <p:nvSpPr>
          <p:cNvPr id="39940" name="Slide Number Placeholder 3">
            <a:extLst>
              <a:ext uri="{FF2B5EF4-FFF2-40B4-BE49-F238E27FC236}">
                <a16:creationId xmlns:a16="http://schemas.microsoft.com/office/drawing/2014/main" id="{6805C359-C407-41B7-9045-82E740FB53F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58825" indent="-2921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68400" indent="-23336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35125" indent="-23336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103438" indent="-23336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60638" indent="-2333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3017838" indent="-2333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75038" indent="-2333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932238" indent="-2333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59CBAFB8-4250-4D33-BC15-88FD29F71C4E}" type="slidenum">
              <a:rPr lang="id-ID" altLang="en-US" smtClean="0">
                <a:solidFill>
                  <a:srgbClr val="000000"/>
                </a:solidFill>
                <a:latin typeface="Calibri" panose="020F0502020204030204" pitchFamily="34" charset="0"/>
                <a:ea typeface="MS PGothic" panose="020B0600070205080204" pitchFamily="34" charset="-128"/>
              </a:rPr>
              <a:pPr/>
              <a:t>24</a:t>
            </a:fld>
            <a:endParaRPr lang="id-ID" altLang="en-US">
              <a:solidFill>
                <a:srgbClr val="000000"/>
              </a:solidFill>
              <a:latin typeface="Calibri" panose="020F0502020204030204" pitchFamily="34" charset="0"/>
              <a:ea typeface="MS PGothic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lide Image Placeholder 1">
            <a:extLst>
              <a:ext uri="{FF2B5EF4-FFF2-40B4-BE49-F238E27FC236}">
                <a16:creationId xmlns:a16="http://schemas.microsoft.com/office/drawing/2014/main" id="{75190B34-AD1C-41B1-AA02-0B9E0D8BAE0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987" name="Notes Placeholder 2">
            <a:extLst>
              <a:ext uri="{FF2B5EF4-FFF2-40B4-BE49-F238E27FC236}">
                <a16:creationId xmlns:a16="http://schemas.microsoft.com/office/drawing/2014/main" id="{CE48C88C-BD3E-4AF7-8D91-A0A0AF04EF31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 eaLnBrk="1" hangingPunct="1">
              <a:spcBef>
                <a:spcPct val="0"/>
              </a:spcBef>
            </a:pPr>
            <a:endParaRPr lang="id-ID" altLang="en-US"/>
          </a:p>
        </p:txBody>
      </p:sp>
      <p:sp>
        <p:nvSpPr>
          <p:cNvPr id="41988" name="Slide Number Placeholder 3">
            <a:extLst>
              <a:ext uri="{FF2B5EF4-FFF2-40B4-BE49-F238E27FC236}">
                <a16:creationId xmlns:a16="http://schemas.microsoft.com/office/drawing/2014/main" id="{897B7F8B-5F05-46A3-9DD3-C9ED46412B5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58825" indent="-2921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68400" indent="-23336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35125" indent="-23336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103438" indent="-23336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60638" indent="-2333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3017838" indent="-2333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75038" indent="-2333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932238" indent="-2333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6C731507-CAE5-4AD2-A558-D5B0EBEFFB65}" type="slidenum">
              <a:rPr lang="id-ID" altLang="en-US" smtClean="0">
                <a:solidFill>
                  <a:srgbClr val="000000"/>
                </a:solidFill>
                <a:latin typeface="Calibri" panose="020F0502020204030204" pitchFamily="34" charset="0"/>
                <a:ea typeface="MS PGothic" panose="020B0600070205080204" pitchFamily="34" charset="-128"/>
              </a:rPr>
              <a:pPr/>
              <a:t>25</a:t>
            </a:fld>
            <a:endParaRPr lang="id-ID" altLang="en-US">
              <a:solidFill>
                <a:srgbClr val="000000"/>
              </a:solidFill>
              <a:latin typeface="Calibri" panose="020F0502020204030204" pitchFamily="34" charset="0"/>
              <a:ea typeface="MS PGothic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>
            <a:extLst>
              <a:ext uri="{FF2B5EF4-FFF2-40B4-BE49-F238E27FC236}">
                <a16:creationId xmlns:a16="http://schemas.microsoft.com/office/drawing/2014/main" id="{A9FF2FDC-F6F5-4E15-9438-F58A82FBEEA9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4035" name="Notes Placeholder 2">
            <a:extLst>
              <a:ext uri="{FF2B5EF4-FFF2-40B4-BE49-F238E27FC236}">
                <a16:creationId xmlns:a16="http://schemas.microsoft.com/office/drawing/2014/main" id="{DD7F35B8-6D9E-4DA9-BF61-4DF1AFB3296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 eaLnBrk="1" hangingPunct="1">
              <a:spcBef>
                <a:spcPct val="0"/>
              </a:spcBef>
            </a:pPr>
            <a:endParaRPr lang="id-ID" altLang="en-US"/>
          </a:p>
        </p:txBody>
      </p:sp>
      <p:sp>
        <p:nvSpPr>
          <p:cNvPr id="44036" name="Slide Number Placeholder 3">
            <a:extLst>
              <a:ext uri="{FF2B5EF4-FFF2-40B4-BE49-F238E27FC236}">
                <a16:creationId xmlns:a16="http://schemas.microsoft.com/office/drawing/2014/main" id="{92A9F227-7080-4BAB-A86C-1BDD811E2E5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58825" indent="-2921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68400" indent="-23336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35125" indent="-23336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103438" indent="-23336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60638" indent="-2333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3017838" indent="-2333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75038" indent="-2333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932238" indent="-2333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EF6D72A8-6B96-468F-8917-1E0DCDE99C05}" type="slidenum">
              <a:rPr lang="id-ID" altLang="en-US" smtClean="0">
                <a:solidFill>
                  <a:srgbClr val="000000"/>
                </a:solidFill>
                <a:latin typeface="Calibri" panose="020F0502020204030204" pitchFamily="34" charset="0"/>
                <a:ea typeface="MS PGothic" panose="020B0600070205080204" pitchFamily="34" charset="-128"/>
              </a:rPr>
              <a:pPr/>
              <a:t>26</a:t>
            </a:fld>
            <a:endParaRPr lang="id-ID" altLang="en-US">
              <a:solidFill>
                <a:srgbClr val="000000"/>
              </a:solidFill>
              <a:latin typeface="Calibri" panose="020F0502020204030204" pitchFamily="34" charset="0"/>
              <a:ea typeface="MS PGothic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Image Placeholder 1">
            <a:extLst>
              <a:ext uri="{FF2B5EF4-FFF2-40B4-BE49-F238E27FC236}">
                <a16:creationId xmlns:a16="http://schemas.microsoft.com/office/drawing/2014/main" id="{1C798561-C092-4624-A653-75794476FAAF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Notes Placeholder 2">
            <a:extLst>
              <a:ext uri="{FF2B5EF4-FFF2-40B4-BE49-F238E27FC236}">
                <a16:creationId xmlns:a16="http://schemas.microsoft.com/office/drawing/2014/main" id="{CA89F38B-4620-401A-93C4-7382ECDF2BA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 eaLnBrk="1" hangingPunct="1">
              <a:spcBef>
                <a:spcPct val="0"/>
              </a:spcBef>
            </a:pPr>
            <a:endParaRPr lang="id-ID" altLang="en-US"/>
          </a:p>
        </p:txBody>
      </p:sp>
      <p:sp>
        <p:nvSpPr>
          <p:cNvPr id="46084" name="Slide Number Placeholder 3">
            <a:extLst>
              <a:ext uri="{FF2B5EF4-FFF2-40B4-BE49-F238E27FC236}">
                <a16:creationId xmlns:a16="http://schemas.microsoft.com/office/drawing/2014/main" id="{D54B2A2B-3B3C-40D6-9A36-9B7E3131CA3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58825" indent="-2921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68400" indent="-23336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35125" indent="-23336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103438" indent="-23336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60638" indent="-2333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3017838" indent="-2333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75038" indent="-2333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932238" indent="-2333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B04014C8-9482-4EC2-BBFB-EE08FCD36AD0}" type="slidenum">
              <a:rPr lang="id-ID" altLang="en-US" smtClean="0">
                <a:solidFill>
                  <a:srgbClr val="000000"/>
                </a:solidFill>
                <a:latin typeface="Calibri" panose="020F0502020204030204" pitchFamily="34" charset="0"/>
                <a:ea typeface="MS PGothic" panose="020B0600070205080204" pitchFamily="34" charset="-128"/>
              </a:rPr>
              <a:pPr/>
              <a:t>27</a:t>
            </a:fld>
            <a:endParaRPr lang="id-ID" altLang="en-US">
              <a:solidFill>
                <a:srgbClr val="000000"/>
              </a:solidFill>
              <a:latin typeface="Calibri" panose="020F0502020204030204" pitchFamily="34" charset="0"/>
              <a:ea typeface="MS PGothic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lide Image Placeholder 1">
            <a:extLst>
              <a:ext uri="{FF2B5EF4-FFF2-40B4-BE49-F238E27FC236}">
                <a16:creationId xmlns:a16="http://schemas.microsoft.com/office/drawing/2014/main" id="{68C353E6-8ACF-406E-9A71-904E0B717F1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1" name="Notes Placeholder 2">
            <a:extLst>
              <a:ext uri="{FF2B5EF4-FFF2-40B4-BE49-F238E27FC236}">
                <a16:creationId xmlns:a16="http://schemas.microsoft.com/office/drawing/2014/main" id="{4A387E4A-E482-4A42-B45E-A0144C67B82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8132" name="Slide Number Placeholder 3">
            <a:extLst>
              <a:ext uri="{FF2B5EF4-FFF2-40B4-BE49-F238E27FC236}">
                <a16:creationId xmlns:a16="http://schemas.microsoft.com/office/drawing/2014/main" id="{89FE1F4B-F972-4BF8-B6BB-BE862451F8A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5E9A0098-0CC6-4E05-96B7-B50D49AF1C78}" type="slidenum">
              <a:rPr lang="en-US" altLang="en-US" smtClean="0"/>
              <a:pPr/>
              <a:t>28</a:t>
            </a:fld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6D6129BA-DE79-4D7C-886B-4CA8BA000380}"/>
              </a:ext>
            </a:extLst>
          </p:cNvPr>
          <p:cNvSpPr txBox="1">
            <a:spLocks/>
          </p:cNvSpPr>
          <p:nvPr userDrawn="1"/>
        </p:nvSpPr>
        <p:spPr>
          <a:xfrm>
            <a:off x="76200" y="6492875"/>
            <a:ext cx="9144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fld id="{CB632F9E-4525-4322-9510-C99805FB5A73}" type="slidenum">
              <a:rPr lang="en-US" altLang="en-US" sz="1600" smtClean="0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>
                <a:defRPr/>
              </a:pPr>
              <a:t>‹#›</a:t>
            </a:fld>
            <a:endParaRPr lang="en-US" altLang="en-US" sz="160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28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745042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100A1A44-BA39-423B-9E2F-A4EA8301F10E}"/>
              </a:ext>
            </a:extLst>
          </p:cNvPr>
          <p:cNvSpPr txBox="1">
            <a:spLocks/>
          </p:cNvSpPr>
          <p:nvPr userDrawn="1"/>
        </p:nvSpPr>
        <p:spPr>
          <a:xfrm>
            <a:off x="76200" y="6492875"/>
            <a:ext cx="9144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fld id="{287C4179-A894-4376-87B3-E7A8A36A73AC}" type="slidenum">
              <a:rPr lang="en-US" altLang="en-US" sz="1600" smtClean="0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>
                <a:defRPr/>
              </a:pPr>
              <a:t>‹#›</a:t>
            </a:fld>
            <a:endParaRPr lang="en-US" altLang="en-US" sz="160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7285385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02DDFF07-9EF8-49E9-905B-C50C8CCFFFD4}"/>
              </a:ext>
            </a:extLst>
          </p:cNvPr>
          <p:cNvSpPr txBox="1">
            <a:spLocks/>
          </p:cNvSpPr>
          <p:nvPr userDrawn="1"/>
        </p:nvSpPr>
        <p:spPr>
          <a:xfrm>
            <a:off x="76200" y="6492875"/>
            <a:ext cx="9144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fld id="{EF475E57-C1C2-475C-8E9B-CC36EACB47B6}" type="slidenum">
              <a:rPr lang="en-US" altLang="en-US" sz="1600" smtClean="0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>
                <a:defRPr/>
              </a:pPr>
              <a:t>‹#›</a:t>
            </a:fld>
            <a:endParaRPr lang="en-US" altLang="en-US" sz="160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971469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29501E79-23F3-4002-84C0-827996C7B0C4}"/>
              </a:ext>
            </a:extLst>
          </p:cNvPr>
          <p:cNvSpPr txBox="1">
            <a:spLocks/>
          </p:cNvSpPr>
          <p:nvPr userDrawn="1"/>
        </p:nvSpPr>
        <p:spPr>
          <a:xfrm>
            <a:off x="76200" y="6492875"/>
            <a:ext cx="9144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fld id="{8EA58043-9012-4788-8AF3-6D3A782A9B7D}" type="slidenum">
              <a:rPr lang="en-US" altLang="en-US" sz="1600" smtClean="0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>
                <a:defRPr/>
              </a:pPr>
              <a:t>‹#›</a:t>
            </a:fld>
            <a:endParaRPr lang="en-US" altLang="en-US" sz="160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3283667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E66BECB3-94AE-46DB-B4F9-27B2A5AAC47A}"/>
              </a:ext>
            </a:extLst>
          </p:cNvPr>
          <p:cNvSpPr txBox="1">
            <a:spLocks/>
          </p:cNvSpPr>
          <p:nvPr userDrawn="1"/>
        </p:nvSpPr>
        <p:spPr>
          <a:xfrm>
            <a:off x="76200" y="6492875"/>
            <a:ext cx="9144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fld id="{FE558625-0157-4A17-BEF6-F3C277650BD4}" type="slidenum">
              <a:rPr lang="en-US" altLang="en-US" sz="1600" smtClean="0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>
                <a:defRPr/>
              </a:pPr>
              <a:t>‹#›</a:t>
            </a:fld>
            <a:endParaRPr lang="en-US" altLang="en-US" sz="160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7856871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1A62DEF3-9ADF-4ECF-B8AD-EE06C3E7C21A}"/>
              </a:ext>
            </a:extLst>
          </p:cNvPr>
          <p:cNvSpPr txBox="1">
            <a:spLocks/>
          </p:cNvSpPr>
          <p:nvPr userDrawn="1"/>
        </p:nvSpPr>
        <p:spPr>
          <a:xfrm>
            <a:off x="76200" y="6492875"/>
            <a:ext cx="9144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fld id="{F2B00FE0-4EC2-4B98-A562-5056E8D076A9}" type="slidenum">
              <a:rPr lang="en-US" altLang="en-US" sz="1600" smtClean="0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>
                <a:defRPr/>
              </a:pPr>
              <a:t>‹#›</a:t>
            </a:fld>
            <a:endParaRPr lang="en-US" altLang="en-US" sz="160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952607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FEBF6B1D-A6F4-49FE-A326-A366AB231F42}"/>
              </a:ext>
            </a:extLst>
          </p:cNvPr>
          <p:cNvSpPr txBox="1">
            <a:spLocks/>
          </p:cNvSpPr>
          <p:nvPr userDrawn="1"/>
        </p:nvSpPr>
        <p:spPr>
          <a:xfrm>
            <a:off x="76200" y="6492875"/>
            <a:ext cx="9144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fld id="{9C1E0EDC-406E-4768-A0F1-9F271EDD4928}" type="slidenum">
              <a:rPr lang="en-US" altLang="en-US" sz="1600" smtClean="0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>
                <a:defRPr/>
              </a:pPr>
              <a:t>‹#›</a:t>
            </a:fld>
            <a:endParaRPr lang="en-US" altLang="en-US" sz="160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53165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/>
          </p:cNvSpPr>
          <p:nvPr>
            <p:ph type="body" idx="1"/>
          </p:nvPr>
        </p:nvSpPr>
        <p:spPr>
          <a:xfrm>
            <a:off x="174468" y="1600200"/>
            <a:ext cx="8718012" cy="4853136"/>
          </a:xfrm>
        </p:spPr>
        <p:txBody>
          <a:bodyPr/>
          <a:lstStyle>
            <a:lvl1pPr>
              <a:defRPr sz="1350">
                <a:latin typeface="Calibri" pitchFamily="34" charset="0"/>
                <a:cs typeface="Calibri" pitchFamily="34" charset="0"/>
              </a:defRPr>
            </a:lvl1pPr>
            <a:lvl2pPr>
              <a:defRPr sz="1350">
                <a:latin typeface="Calibri" pitchFamily="34" charset="0"/>
                <a:cs typeface="Calibri" pitchFamily="34" charset="0"/>
              </a:defRPr>
            </a:lvl2pPr>
            <a:lvl3pPr>
              <a:defRPr sz="1350">
                <a:latin typeface="Calibri" pitchFamily="34" charset="0"/>
                <a:cs typeface="Calibri" pitchFamily="34" charset="0"/>
              </a:defRPr>
            </a:lvl3pPr>
            <a:lvl4pPr>
              <a:defRPr sz="1350">
                <a:latin typeface="Calibri" pitchFamily="34" charset="0"/>
                <a:cs typeface="Calibri" pitchFamily="34" charset="0"/>
              </a:defRPr>
            </a:lvl4pPr>
            <a:lvl5pPr>
              <a:defRPr sz="1350">
                <a:latin typeface="Calibri" pitchFamily="34" charset="0"/>
                <a:cs typeface="Calibri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1250510" y="53752"/>
            <a:ext cx="7436289" cy="1143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b="1">
                <a:latin typeface="Calibri" pitchFamily="34" charset="0"/>
                <a:cs typeface="Calibri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Slide Number Placeholder 9">
            <a:extLst>
              <a:ext uri="{FF2B5EF4-FFF2-40B4-BE49-F238E27FC236}">
                <a16:creationId xmlns:a16="http://schemas.microsoft.com/office/drawing/2014/main" id="{E6DE60A3-1D4B-4F0B-ACF5-CBD77A40043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8670925" y="6546850"/>
            <a:ext cx="442913" cy="268288"/>
          </a:xfrm>
        </p:spPr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BECEAC26-47B4-4D57-B0A3-E3E2CA6BBC1F}" type="slidenum">
              <a:rPr lang="id-ID"/>
              <a:pPr>
                <a:defRPr/>
              </a:pPr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363642160"/>
      </p:ext>
    </p:extLst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171701" y="762000"/>
            <a:ext cx="6457949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514350" y="2202080"/>
            <a:ext cx="2592324" cy="617320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514349" y="2904565"/>
            <a:ext cx="2592324" cy="3314132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276600" y="2201333"/>
            <a:ext cx="2592324" cy="626534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275144" y="2904067"/>
            <a:ext cx="2592324" cy="3314618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038850" y="2192866"/>
            <a:ext cx="2592324" cy="626534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6038851" y="2904565"/>
            <a:ext cx="2592324" cy="3314132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Date Placeholder 2">
            <a:extLst>
              <a:ext uri="{FF2B5EF4-FFF2-40B4-BE49-F238E27FC236}">
                <a16:creationId xmlns:a16="http://schemas.microsoft.com/office/drawing/2014/main" id="{7EFD6DED-23CC-483C-9B2E-045ABE044EC8}"/>
              </a:ext>
            </a:extLst>
          </p:cNvPr>
          <p:cNvSpPr>
            <a:spLocks noGrp="1"/>
          </p:cNvSpPr>
          <p:nvPr>
            <p:ph type="dt" sz="half" idx="18"/>
          </p:nvPr>
        </p:nvSpPr>
        <p:spPr>
          <a:xfrm>
            <a:off x="0" y="0"/>
            <a:ext cx="0" cy="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9AB706-D71D-4464-9627-652018101C37}" type="datetimeFigureOut">
              <a:rPr lang="en-US"/>
              <a:pPr>
                <a:defRPr/>
              </a:pPr>
              <a:t>12/16/2021</a:t>
            </a:fld>
            <a:endParaRPr lang="en-US"/>
          </a:p>
        </p:txBody>
      </p:sp>
      <p:sp>
        <p:nvSpPr>
          <p:cNvPr id="14" name="Footer Placeholder 3">
            <a:extLst>
              <a:ext uri="{FF2B5EF4-FFF2-40B4-BE49-F238E27FC236}">
                <a16:creationId xmlns:a16="http://schemas.microsoft.com/office/drawing/2014/main" id="{24041821-4AEF-407E-B5BC-3A2626F496A3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>
          <a:xfrm>
            <a:off x="0" y="0"/>
            <a:ext cx="0" cy="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Slide Number Placeholder 4">
            <a:extLst>
              <a:ext uri="{FF2B5EF4-FFF2-40B4-BE49-F238E27FC236}">
                <a16:creationId xmlns:a16="http://schemas.microsoft.com/office/drawing/2014/main" id="{8778D46B-7804-43DF-9429-569E0E533AF2}"/>
              </a:ext>
            </a:extLst>
          </p:cNvPr>
          <p:cNvSpPr>
            <a:spLocks noGrp="1"/>
          </p:cNvSpPr>
          <p:nvPr>
            <p:ph type="sldNum" sz="quarter" idx="2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59BEB9-FF2C-4CFC-8D1A-5A656D2D042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93656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00AC2A95-7F94-4E07-B5CA-68132DCB9EA6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5F72E7CB-0B8B-4BF6-B3AF-9357D31F0322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5615296-B047-4B69-B181-07CC93E103D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6200" y="6492875"/>
            <a:ext cx="9144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600">
                <a:solidFill>
                  <a:schemeClr val="bg1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2F34AA9C-424D-4979-9B14-CE81A2B9FC3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51" r:id="rId1"/>
    <p:sldLayoutId id="2147484452" r:id="rId2"/>
    <p:sldLayoutId id="2147484453" r:id="rId3"/>
    <p:sldLayoutId id="2147484454" r:id="rId4"/>
    <p:sldLayoutId id="2147484455" r:id="rId5"/>
    <p:sldLayoutId id="2147484456" r:id="rId6"/>
    <p:sldLayoutId id="2147484457" r:id="rId7"/>
    <p:sldLayoutId id="2147484458" r:id="rId8"/>
    <p:sldLayoutId id="2147484459" r:id="rId9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g"/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9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2.xml"/><Relationship Id="rId7" Type="http://schemas.microsoft.com/office/2007/relationships/diagramDrawing" Target="../diagrams/drawing1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Relationship Id="rId6" Type="http://schemas.openxmlformats.org/officeDocument/2006/relationships/diagramColors" Target="../diagrams/colors12.xml"/><Relationship Id="rId5" Type="http://schemas.openxmlformats.org/officeDocument/2006/relationships/diagramQuickStyle" Target="../diagrams/quickStyle12.xml"/><Relationship Id="rId4" Type="http://schemas.openxmlformats.org/officeDocument/2006/relationships/diagramLayout" Target="../diagrams/layout1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3.xml"/><Relationship Id="rId7" Type="http://schemas.microsoft.com/office/2007/relationships/diagramDrawing" Target="../diagrams/drawing13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Relationship Id="rId6" Type="http://schemas.openxmlformats.org/officeDocument/2006/relationships/diagramColors" Target="../diagrams/colors13.xml"/><Relationship Id="rId5" Type="http://schemas.openxmlformats.org/officeDocument/2006/relationships/diagramQuickStyle" Target="../diagrams/quickStyle13.xml"/><Relationship Id="rId4" Type="http://schemas.openxmlformats.org/officeDocument/2006/relationships/diagramLayout" Target="../diagrams/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4.xml"/><Relationship Id="rId7" Type="http://schemas.microsoft.com/office/2007/relationships/diagramDrawing" Target="../diagrams/drawing14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Relationship Id="rId6" Type="http://schemas.openxmlformats.org/officeDocument/2006/relationships/diagramColors" Target="../diagrams/colors14.xml"/><Relationship Id="rId5" Type="http://schemas.openxmlformats.org/officeDocument/2006/relationships/diagramQuickStyle" Target="../diagrams/quickStyle14.xml"/><Relationship Id="rId4" Type="http://schemas.openxmlformats.org/officeDocument/2006/relationships/diagramLayout" Target="../diagrams/layout1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5.xml"/><Relationship Id="rId7" Type="http://schemas.microsoft.com/office/2007/relationships/diagramDrawing" Target="../diagrams/drawing15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Relationship Id="rId6" Type="http://schemas.openxmlformats.org/officeDocument/2006/relationships/diagramColors" Target="../diagrams/colors15.xml"/><Relationship Id="rId5" Type="http://schemas.openxmlformats.org/officeDocument/2006/relationships/diagramQuickStyle" Target="../diagrams/quickStyle15.xml"/><Relationship Id="rId4" Type="http://schemas.openxmlformats.org/officeDocument/2006/relationships/diagramLayout" Target="../diagrams/layout1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991C28-5595-47EC-A373-AF4B28663A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68313" y="981075"/>
            <a:ext cx="7772400" cy="1470025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US" sz="3300" b="1" dirty="0"/>
              <a:t>PERAN PENDIDIKAN HUKUM KESEHATAN </a:t>
            </a:r>
            <a:br>
              <a:rPr lang="en-US" sz="3300" b="1" dirty="0"/>
            </a:br>
            <a:r>
              <a:rPr lang="en-US" sz="3300" b="1" dirty="0"/>
              <a:t>DI INDONESIA </a:t>
            </a:r>
            <a:br>
              <a:rPr lang="en-US" sz="3300" b="1" dirty="0"/>
            </a:br>
            <a:endParaRPr lang="en-ID" sz="3300" b="1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9B5CB1C-A988-47C1-945F-C60949708B1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71550" y="2349500"/>
            <a:ext cx="6858000" cy="3641725"/>
          </a:xfrm>
          <a:ln>
            <a:solidFill>
              <a:srgbClr val="C00000"/>
            </a:solidFill>
          </a:ln>
        </p:spPr>
        <p:txBody>
          <a:bodyPr>
            <a:normAutofit fontScale="55000" lnSpcReduction="20000"/>
          </a:bodyPr>
          <a:lstStyle/>
          <a:p>
            <a:pPr>
              <a:defRPr/>
            </a:pPr>
            <a:r>
              <a:rPr lang="en-US" sz="3600" b="1" dirty="0"/>
              <a:t>OLEH:</a:t>
            </a:r>
          </a:p>
          <a:p>
            <a:pPr>
              <a:defRPr/>
            </a:pPr>
            <a:endParaRPr lang="en-US" sz="3600" b="1" dirty="0"/>
          </a:p>
          <a:p>
            <a:pPr>
              <a:defRPr/>
            </a:pPr>
            <a:r>
              <a:rPr lang="en-US" sz="3600" b="1" dirty="0"/>
              <a:t>ENDANG WAHYATI YUSTINA</a:t>
            </a:r>
          </a:p>
          <a:p>
            <a:pPr>
              <a:defRPr/>
            </a:pPr>
            <a:endParaRPr lang="en-US" sz="3600" b="1" dirty="0"/>
          </a:p>
          <a:p>
            <a:pPr>
              <a:defRPr/>
            </a:pPr>
            <a:endParaRPr lang="en-US" sz="3600" b="1" dirty="0"/>
          </a:p>
          <a:p>
            <a:pPr>
              <a:defRPr/>
            </a:pPr>
            <a:r>
              <a:rPr lang="en-US" sz="3600" b="1" dirty="0"/>
              <a:t>KONAS MHKI KE-5</a:t>
            </a:r>
          </a:p>
          <a:p>
            <a:pPr>
              <a:defRPr/>
            </a:pPr>
            <a:r>
              <a:rPr lang="en-US" sz="3600" b="1" dirty="0"/>
              <a:t>“PENGUATAN HUKUM KESEHATAN DALAM MEWUJUDKAN PELAYANAN KESEHATAN YANG BERMUTU SERTA PENEGAKAN HUKUM YANG ADIL &amp; BERMARTABAT”</a:t>
            </a:r>
          </a:p>
          <a:p>
            <a:pPr>
              <a:defRPr/>
            </a:pPr>
            <a:endParaRPr lang="en-US" sz="3600" b="1" dirty="0"/>
          </a:p>
          <a:p>
            <a:pPr>
              <a:defRPr/>
            </a:pPr>
            <a:r>
              <a:rPr lang="en-US" sz="3600" b="1" dirty="0"/>
              <a:t>SURABAYA</a:t>
            </a:r>
          </a:p>
          <a:p>
            <a:pPr>
              <a:defRPr/>
            </a:pPr>
            <a:r>
              <a:rPr lang="en-US" sz="3600" b="1" dirty="0"/>
              <a:t>2-4 DESEMBER 2021</a:t>
            </a:r>
          </a:p>
          <a:p>
            <a:pPr>
              <a:defRPr/>
            </a:pPr>
            <a:endParaRPr lang="en-ID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>
            <a:extLst>
              <a:ext uri="{FF2B5EF4-FFF2-40B4-BE49-F238E27FC236}">
                <a16:creationId xmlns:a16="http://schemas.microsoft.com/office/drawing/2014/main" id="{69DF34F3-F336-4DA1-A0C1-0C65C25276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/>
              <a:t>PENDAHULUAN</a:t>
            </a:r>
            <a:endParaRPr lang="en-ID" altLang="en-US" sz="4000" b="1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938AF22D-5062-4485-BB01-B0BE6594E651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57200" y="1417638"/>
          <a:ext cx="8229600" cy="50356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>
            <a:extLst>
              <a:ext uri="{FF2B5EF4-FFF2-40B4-BE49-F238E27FC236}">
                <a16:creationId xmlns:a16="http://schemas.microsoft.com/office/drawing/2014/main" id="{05691902-81D7-41F2-AC2A-164F8A1669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92100"/>
            <a:ext cx="8229600" cy="927100"/>
          </a:xfrm>
        </p:spPr>
        <p:txBody>
          <a:bodyPr/>
          <a:lstStyle/>
          <a:p>
            <a:r>
              <a:rPr lang="en-US" altLang="en-US"/>
              <a:t>PEMBANGUNAN NASIONAL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F69CB466-A49C-40FA-A7E5-6D8196FA89A4}"/>
              </a:ext>
            </a:extLst>
          </p:cNvPr>
          <p:cNvSpPr/>
          <p:nvPr/>
        </p:nvSpPr>
        <p:spPr>
          <a:xfrm>
            <a:off x="381000" y="1203325"/>
            <a:ext cx="8153400" cy="2057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ID" altLang="en-US" sz="2800" dirty="0"/>
              <a:t>dunia </a:t>
            </a:r>
            <a:r>
              <a:rPr lang="en-ID" altLang="en-US" sz="2800" dirty="0" err="1"/>
              <a:t>akademik</a:t>
            </a:r>
            <a:r>
              <a:rPr lang="en-ID" altLang="en-US" sz="2800" dirty="0"/>
              <a:t> </a:t>
            </a:r>
            <a:r>
              <a:rPr lang="en-ID" altLang="en-US" sz="2800" dirty="0" err="1"/>
              <a:t>khususnya</a:t>
            </a:r>
            <a:r>
              <a:rPr lang="en-ID" altLang="en-US" sz="2800" dirty="0"/>
              <a:t> Pendidikan Tinggi </a:t>
            </a:r>
            <a:r>
              <a:rPr lang="en-ID" altLang="en-US" sz="2800" dirty="0" err="1"/>
              <a:t>memegang</a:t>
            </a:r>
            <a:r>
              <a:rPr lang="en-ID" altLang="en-US" sz="2800" dirty="0"/>
              <a:t> </a:t>
            </a:r>
            <a:r>
              <a:rPr lang="en-ID" altLang="en-US" sz="2800" dirty="0" err="1"/>
              <a:t>peranan</a:t>
            </a:r>
            <a:r>
              <a:rPr lang="en-ID" altLang="en-US" sz="2800" dirty="0"/>
              <a:t> yang </a:t>
            </a:r>
            <a:r>
              <a:rPr lang="en-ID" altLang="en-US" sz="2800" dirty="0" err="1"/>
              <a:t>cukup</a:t>
            </a:r>
            <a:r>
              <a:rPr lang="en-ID" altLang="en-US" sz="2800" dirty="0"/>
              <a:t> </a:t>
            </a:r>
            <a:r>
              <a:rPr lang="en-ID" altLang="en-US" sz="2800" dirty="0" err="1"/>
              <a:t>besar</a:t>
            </a:r>
            <a:r>
              <a:rPr lang="en-ID" altLang="en-US" sz="2800" dirty="0"/>
              <a:t> </a:t>
            </a:r>
            <a:r>
              <a:rPr lang="en-ID" altLang="en-US" sz="2800" dirty="0" err="1"/>
              <a:t>dalam</a:t>
            </a:r>
            <a:r>
              <a:rPr lang="en-ID" altLang="en-US" sz="2800" dirty="0"/>
              <a:t> proses </a:t>
            </a:r>
            <a:r>
              <a:rPr lang="en-ID" altLang="en-US" sz="2800" dirty="0" err="1"/>
              <a:t>perencanaan</a:t>
            </a:r>
            <a:r>
              <a:rPr lang="en-ID" altLang="en-US" sz="2800" dirty="0"/>
              <a:t> dan </a:t>
            </a:r>
            <a:r>
              <a:rPr lang="en-ID" altLang="en-US" sz="2800" dirty="0" err="1"/>
              <a:t>pelaksanaan</a:t>
            </a:r>
            <a:r>
              <a:rPr lang="en-ID" altLang="en-US" sz="2800" dirty="0"/>
              <a:t> </a:t>
            </a:r>
            <a:r>
              <a:rPr lang="en-ID" altLang="en-US" sz="2800" dirty="0" err="1"/>
              <a:t>pembangunan</a:t>
            </a:r>
            <a:r>
              <a:rPr lang="en-ID" altLang="en-US" sz="2800" dirty="0"/>
              <a:t> </a:t>
            </a:r>
            <a:r>
              <a:rPr lang="en-ID" altLang="en-US" sz="2800" dirty="0" err="1"/>
              <a:t>nasional</a:t>
            </a:r>
            <a:r>
              <a:rPr lang="en-US" sz="2000" b="1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EF8B34CA-E674-4F37-97F9-F6D5BA7536F2}"/>
              </a:ext>
            </a:extLst>
          </p:cNvPr>
          <p:cNvSpPr/>
          <p:nvPr/>
        </p:nvSpPr>
        <p:spPr>
          <a:xfrm>
            <a:off x="457200" y="3260725"/>
            <a:ext cx="8153400" cy="1697038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ID" altLang="en-US" sz="2800" dirty="0" err="1"/>
              <a:t>Perguruan</a:t>
            </a:r>
            <a:r>
              <a:rPr lang="en-ID" altLang="en-US" sz="2800" dirty="0"/>
              <a:t> Tinggi </a:t>
            </a:r>
            <a:r>
              <a:rPr lang="en-ID" altLang="en-US" sz="2800" dirty="0" err="1"/>
              <a:t>adalah</a:t>
            </a:r>
            <a:r>
              <a:rPr lang="en-ID" altLang="en-US" sz="2800" dirty="0"/>
              <a:t> </a:t>
            </a:r>
            <a:r>
              <a:rPr lang="en-ID" altLang="en-US" sz="2800" dirty="0" err="1"/>
              <a:t>tempat</a:t>
            </a:r>
            <a:r>
              <a:rPr lang="en-ID" altLang="en-US" sz="2800" dirty="0"/>
              <a:t> para </a:t>
            </a:r>
            <a:r>
              <a:rPr lang="en-ID" altLang="en-US" sz="2800" dirty="0" err="1"/>
              <a:t>pemikir</a:t>
            </a:r>
            <a:r>
              <a:rPr lang="en-ID" altLang="en-US" sz="2800" dirty="0"/>
              <a:t> dan </a:t>
            </a:r>
            <a:r>
              <a:rPr lang="en-ID" altLang="en-US" sz="2800" dirty="0" err="1"/>
              <a:t>penggerak</a:t>
            </a:r>
            <a:r>
              <a:rPr lang="en-ID" altLang="en-US" sz="2800" dirty="0"/>
              <a:t> </a:t>
            </a:r>
            <a:r>
              <a:rPr lang="en-ID" altLang="en-US" sz="2800" dirty="0" err="1"/>
              <a:t>pembangunan</a:t>
            </a:r>
            <a:r>
              <a:rPr lang="en-ID" altLang="en-US" sz="2800" dirty="0"/>
              <a:t> </a:t>
            </a:r>
            <a:r>
              <a:rPr lang="en-ID" altLang="en-US" sz="2800" dirty="0" err="1"/>
              <a:t>nasional</a:t>
            </a:r>
            <a:r>
              <a:rPr lang="en-ID" altLang="en-US" sz="2000" dirty="0"/>
              <a:t>.</a:t>
            </a:r>
            <a:endParaRPr lang="en-ID" sz="2000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7D00A7BE-6BAD-4BE4-8913-CC6D503EA478}"/>
              </a:ext>
            </a:extLst>
          </p:cNvPr>
          <p:cNvSpPr/>
          <p:nvPr/>
        </p:nvSpPr>
        <p:spPr>
          <a:xfrm>
            <a:off x="1158875" y="5029200"/>
            <a:ext cx="6826250" cy="1697038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ID" altLang="en-US" sz="2400" dirty="0" err="1"/>
              <a:t>Perguruan</a:t>
            </a:r>
            <a:r>
              <a:rPr lang="en-ID" altLang="en-US" sz="2400" dirty="0"/>
              <a:t> Tinggi </a:t>
            </a:r>
            <a:r>
              <a:rPr lang="en-ID" altLang="en-US" sz="2400" dirty="0" err="1"/>
              <a:t>telah</a:t>
            </a:r>
            <a:r>
              <a:rPr lang="en-ID" altLang="en-US" sz="2400" dirty="0"/>
              <a:t> </a:t>
            </a:r>
            <a:r>
              <a:rPr lang="en-ID" altLang="en-US" sz="2400" dirty="0" err="1"/>
              <a:t>memberi</a:t>
            </a:r>
            <a:r>
              <a:rPr lang="en-ID" altLang="en-US" sz="2400" dirty="0"/>
              <a:t> </a:t>
            </a:r>
            <a:r>
              <a:rPr lang="en-ID" altLang="en-US" sz="2400" dirty="0" err="1"/>
              <a:t>kontribusi</a:t>
            </a:r>
            <a:r>
              <a:rPr lang="en-ID" altLang="en-US" sz="2400" dirty="0"/>
              <a:t> </a:t>
            </a:r>
            <a:r>
              <a:rPr lang="en-ID" altLang="en-US" sz="2400" dirty="0" err="1"/>
              <a:t>besar</a:t>
            </a:r>
            <a:r>
              <a:rPr lang="en-ID" altLang="en-US" sz="2400" dirty="0"/>
              <a:t> </a:t>
            </a:r>
            <a:r>
              <a:rPr lang="en-ID" altLang="en-US" sz="2400" dirty="0" err="1"/>
              <a:t>dalam</a:t>
            </a:r>
            <a:r>
              <a:rPr lang="en-ID" altLang="en-US" sz="2400" dirty="0"/>
              <a:t> </a:t>
            </a:r>
            <a:r>
              <a:rPr lang="en-ID" altLang="en-US" sz="2400" dirty="0" err="1"/>
              <a:t>pembangunan</a:t>
            </a:r>
            <a:r>
              <a:rPr lang="en-ID" altLang="en-US" sz="2400" dirty="0"/>
              <a:t> </a:t>
            </a:r>
            <a:r>
              <a:rPr lang="en-ID" altLang="en-US" sz="2400" dirty="0" err="1"/>
              <a:t>serta</a:t>
            </a:r>
            <a:r>
              <a:rPr lang="en-ID" altLang="en-US" sz="2400" dirty="0"/>
              <a:t> </a:t>
            </a:r>
            <a:r>
              <a:rPr lang="en-ID" altLang="en-US" sz="2400" dirty="0" err="1"/>
              <a:t>penerapan</a:t>
            </a:r>
            <a:r>
              <a:rPr lang="en-ID" altLang="en-US" sz="2400" dirty="0"/>
              <a:t> program </a:t>
            </a:r>
            <a:r>
              <a:rPr lang="en-ID" altLang="en-US" sz="2400" dirty="0" err="1"/>
              <a:t>pembangunan</a:t>
            </a:r>
            <a:r>
              <a:rPr lang="en-ID" altLang="en-US" sz="2400" dirty="0"/>
              <a:t> </a:t>
            </a:r>
            <a:r>
              <a:rPr lang="en-ID" altLang="en-US" sz="2400" dirty="0" err="1"/>
              <a:t>nasional</a:t>
            </a:r>
            <a:endParaRPr lang="en-ID" sz="2400" dirty="0"/>
          </a:p>
          <a:p>
            <a:pPr algn="ctr">
              <a:defRPr/>
            </a:pP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AutoShape 4">
            <a:extLst>
              <a:ext uri="{FF2B5EF4-FFF2-40B4-BE49-F238E27FC236}">
                <a16:creationId xmlns:a16="http://schemas.microsoft.com/office/drawing/2014/main" id="{C81CFD72-1B5B-439B-A5FD-ED6EF7A413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67000" y="1274763"/>
            <a:ext cx="1143000" cy="609600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endParaRPr lang="id-ID" altLang="id-ID" sz="1800">
              <a:latin typeface="Arial" panose="020B0604020202020204" pitchFamily="34" charset="0"/>
            </a:endParaRPr>
          </a:p>
        </p:txBody>
      </p:sp>
      <p:sp>
        <p:nvSpPr>
          <p:cNvPr id="15363" name="AutoShape 5">
            <a:extLst>
              <a:ext uri="{FF2B5EF4-FFF2-40B4-BE49-F238E27FC236}">
                <a16:creationId xmlns:a16="http://schemas.microsoft.com/office/drawing/2014/main" id="{F1CEC8FC-C28A-4E1F-9E6B-C3FF47EEFC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40013" y="2762250"/>
            <a:ext cx="1143000" cy="838200"/>
          </a:xfrm>
          <a:prstGeom prst="downArrow">
            <a:avLst>
              <a:gd name="adj1" fmla="val 50000"/>
              <a:gd name="adj2" fmla="val 25005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endParaRPr lang="id-ID" altLang="id-ID" sz="1800">
              <a:latin typeface="Arial" panose="020B0604020202020204" pitchFamily="34" charset="0"/>
            </a:endParaRPr>
          </a:p>
        </p:txBody>
      </p:sp>
      <p:sp>
        <p:nvSpPr>
          <p:cNvPr id="18436" name="Text Box 6">
            <a:extLst>
              <a:ext uri="{FF2B5EF4-FFF2-40B4-BE49-F238E27FC236}">
                <a16:creationId xmlns:a16="http://schemas.microsoft.com/office/drawing/2014/main" id="{7CEFC192-59E7-41D6-9470-68815F6C57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388" y="3609975"/>
            <a:ext cx="5903912" cy="10160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6289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30861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5433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40005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nb-NO" altLang="en-US" sz="2000" b="1" dirty="0"/>
              <a:t>PP No. 4 Tahun 2014 tentang Penyelenggaraan Pendidikan Tinggi dan </a:t>
            </a:r>
          </a:p>
          <a:p>
            <a:pPr algn="ctr">
              <a:defRPr/>
            </a:pPr>
            <a:r>
              <a:rPr lang="nb-NO" altLang="en-US" sz="2000" b="1" dirty="0"/>
              <a:t>Pengelolaan Perguruan Tinggi</a:t>
            </a:r>
          </a:p>
        </p:txBody>
      </p:sp>
      <p:sp>
        <p:nvSpPr>
          <p:cNvPr id="15365" name="Text Box 6">
            <a:extLst>
              <a:ext uri="{FF2B5EF4-FFF2-40B4-BE49-F238E27FC236}">
                <a16:creationId xmlns:a16="http://schemas.microsoft.com/office/drawing/2014/main" id="{0C5B4EBA-9F4E-4C12-8CDE-7AEA24F70C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6550" y="1874838"/>
            <a:ext cx="5797550" cy="830262"/>
          </a:xfrm>
          <a:prstGeom prst="rect">
            <a:avLst/>
          </a:pr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6289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30861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5433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40005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s-ES" altLang="en-US" sz="2400"/>
              <a:t>UU No. 12 Tahun 2012 tentang Pendidikan Tinggi</a:t>
            </a:r>
          </a:p>
        </p:txBody>
      </p:sp>
      <p:sp>
        <p:nvSpPr>
          <p:cNvPr id="15366" name="Text Box 6">
            <a:extLst>
              <a:ext uri="{FF2B5EF4-FFF2-40B4-BE49-F238E27FC236}">
                <a16:creationId xmlns:a16="http://schemas.microsoft.com/office/drawing/2014/main" id="{A7E1E144-5FA2-4E7E-A0FD-24C2B56C66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19250" y="225425"/>
            <a:ext cx="5903913" cy="461963"/>
          </a:xfrm>
          <a:prstGeom prst="rect">
            <a:avLst/>
          </a:prstGeom>
          <a:solidFill>
            <a:srgbClr val="C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6289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30861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5433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40005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sv-SE" altLang="id-ID" sz="2400" b="1">
                <a:solidFill>
                  <a:schemeClr val="bg1"/>
                </a:solidFill>
              </a:rPr>
              <a:t>DASAR HUKUM PENDIDIKAN TINGGI</a:t>
            </a:r>
            <a:endParaRPr lang="en-US" altLang="id-ID" sz="2400">
              <a:solidFill>
                <a:schemeClr val="bg1"/>
              </a:solidFill>
            </a:endParaRPr>
          </a:p>
        </p:txBody>
      </p:sp>
      <p:sp>
        <p:nvSpPr>
          <p:cNvPr id="10" name="Text Box 6">
            <a:extLst>
              <a:ext uri="{FF2B5EF4-FFF2-40B4-BE49-F238E27FC236}">
                <a16:creationId xmlns:a16="http://schemas.microsoft.com/office/drawing/2014/main" id="{253EB38E-2C18-4AFC-9E8F-F6C3421031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02375" y="803275"/>
            <a:ext cx="2667000" cy="70802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/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indent="0" algn="ctr">
              <a:spcBef>
                <a:spcPct val="50000"/>
              </a:spcBef>
              <a:defRPr/>
            </a:pPr>
            <a:r>
              <a:rPr lang="es-ES" altLang="en-US" sz="2000" b="1" dirty="0" err="1"/>
              <a:t>Pasal</a:t>
            </a:r>
            <a:r>
              <a:rPr lang="es-ES" altLang="en-US" sz="2000" b="1" dirty="0"/>
              <a:t> 28C , </a:t>
            </a:r>
            <a:r>
              <a:rPr lang="es-ES" altLang="en-US" sz="2000" b="1" dirty="0" err="1"/>
              <a:t>Pasal</a:t>
            </a:r>
            <a:r>
              <a:rPr lang="es-ES" altLang="en-US" sz="2000" b="1" dirty="0"/>
              <a:t> dan </a:t>
            </a:r>
            <a:r>
              <a:rPr lang="es-ES" altLang="en-US" sz="2000" b="1" dirty="0" err="1"/>
              <a:t>Pasal</a:t>
            </a:r>
            <a:r>
              <a:rPr lang="es-ES" altLang="en-US" sz="2000" b="1" dirty="0"/>
              <a:t> 31</a:t>
            </a:r>
            <a:endParaRPr lang="en-US" altLang="id-ID" sz="2000" b="1" dirty="0"/>
          </a:p>
        </p:txBody>
      </p:sp>
      <p:sp>
        <p:nvSpPr>
          <p:cNvPr id="2" name="Bent Arrow 1">
            <a:extLst>
              <a:ext uri="{FF2B5EF4-FFF2-40B4-BE49-F238E27FC236}">
                <a16:creationId xmlns:a16="http://schemas.microsoft.com/office/drawing/2014/main" id="{5E63826D-5181-4FBE-9F73-907622092B61}"/>
              </a:ext>
            </a:extLst>
          </p:cNvPr>
          <p:cNvSpPr/>
          <p:nvPr/>
        </p:nvSpPr>
        <p:spPr>
          <a:xfrm rot="10800000">
            <a:off x="6289675" y="1628775"/>
            <a:ext cx="1304925" cy="830263"/>
          </a:xfrm>
          <a:prstGeom prst="ben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d-ID">
              <a:solidFill>
                <a:schemeClr val="tx1"/>
              </a:solidFill>
            </a:endParaRPr>
          </a:p>
        </p:txBody>
      </p:sp>
      <p:sp>
        <p:nvSpPr>
          <p:cNvPr id="15369" name="Text Box 6">
            <a:extLst>
              <a:ext uri="{FF2B5EF4-FFF2-40B4-BE49-F238E27FC236}">
                <a16:creationId xmlns:a16="http://schemas.microsoft.com/office/drawing/2014/main" id="{718DD43B-2172-49FA-A59B-0BEFD5170C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8763" y="5591175"/>
            <a:ext cx="5903912" cy="1016000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6289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30861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5433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40005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en-US" altLang="en-US" sz="2000" b="1"/>
              <a:t>PERPRES Nomor 8 tahun 2012 tentang Kerangka Kualfikasi Nasional Indonesia (KKNI).</a:t>
            </a:r>
            <a:endParaRPr lang="es-ES" altLang="en-US" sz="2000" b="1"/>
          </a:p>
        </p:txBody>
      </p:sp>
      <p:sp>
        <p:nvSpPr>
          <p:cNvPr id="15370" name="AutoShape 5">
            <a:extLst>
              <a:ext uri="{FF2B5EF4-FFF2-40B4-BE49-F238E27FC236}">
                <a16:creationId xmlns:a16="http://schemas.microsoft.com/office/drawing/2014/main" id="{DC6EAC45-1F8B-4539-8083-D8A6B32369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40013" y="4675188"/>
            <a:ext cx="1143000" cy="917575"/>
          </a:xfrm>
          <a:prstGeom prst="downArrow">
            <a:avLst>
              <a:gd name="adj1" fmla="val 50000"/>
              <a:gd name="adj2" fmla="val 25005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endParaRPr lang="id-ID" altLang="id-ID" sz="1800">
              <a:latin typeface="Arial" panose="020B0604020202020204" pitchFamily="34" charset="0"/>
            </a:endParaRPr>
          </a:p>
        </p:txBody>
      </p:sp>
      <p:sp>
        <p:nvSpPr>
          <p:cNvPr id="15371" name="Text Box 6">
            <a:extLst>
              <a:ext uri="{FF2B5EF4-FFF2-40B4-BE49-F238E27FC236}">
                <a16:creationId xmlns:a16="http://schemas.microsoft.com/office/drawing/2014/main" id="{CF07B5F9-E449-482A-88C8-5ED3CD3914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4163" y="803275"/>
            <a:ext cx="5903912" cy="461963"/>
          </a:xfrm>
          <a:prstGeom prst="rect">
            <a:avLst/>
          </a:prstGeom>
          <a:solidFill>
            <a:srgbClr val="00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6289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30861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5433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40005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sv-SE" altLang="en-US" sz="2400" b="1"/>
              <a:t>U</a:t>
            </a:r>
            <a:r>
              <a:rPr lang="id-ID" altLang="en-US" sz="2400" b="1"/>
              <a:t>U</a:t>
            </a:r>
            <a:r>
              <a:rPr lang="en-US" altLang="en-US" sz="2400" b="1"/>
              <a:t>D,45</a:t>
            </a:r>
            <a:endParaRPr lang="en-US" altLang="id-ID" sz="2400"/>
          </a:p>
        </p:txBody>
      </p:sp>
    </p:spTree>
  </p:cSld>
  <p:clrMapOvr>
    <a:masterClrMapping/>
  </p:clrMapOvr>
  <p:transition>
    <p:wipe dir="d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CA322010-BDB9-4CEE-91AE-E59D6EB3DB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74625" y="1600200"/>
            <a:ext cx="8718550" cy="4852988"/>
          </a:xfrm>
        </p:spPr>
        <p:txBody>
          <a:bodyPr/>
          <a:lstStyle/>
          <a:p>
            <a:pPr>
              <a:defRPr/>
            </a:pPr>
            <a:r>
              <a:rPr lang="en-US" dirty="0"/>
              <a:t>.</a:t>
            </a:r>
            <a:endParaRPr lang="en-ID" dirty="0"/>
          </a:p>
        </p:txBody>
      </p:sp>
      <p:sp>
        <p:nvSpPr>
          <p:cNvPr id="16387" name="Title 2">
            <a:extLst>
              <a:ext uri="{FF2B5EF4-FFF2-40B4-BE49-F238E27FC236}">
                <a16:creationId xmlns:a16="http://schemas.microsoft.com/office/drawing/2014/main" id="{0F494E3A-C2E8-4755-B750-1596E8E11B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4750" y="482600"/>
            <a:ext cx="7435850" cy="857250"/>
          </a:xfrm>
        </p:spPr>
        <p:txBody>
          <a:bodyPr/>
          <a:lstStyle/>
          <a:p>
            <a:r>
              <a:rPr lang="en-US" altLang="en-US"/>
              <a:t>Amanat UUD’45</a:t>
            </a:r>
            <a:endParaRPr lang="en-ID" altLang="en-US"/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6555FFAF-1648-4C97-8836-1F7385F7E426}"/>
              </a:ext>
            </a:extLst>
          </p:cNvPr>
          <p:cNvGraphicFramePr/>
          <p:nvPr/>
        </p:nvGraphicFramePr>
        <p:xfrm>
          <a:off x="1403648" y="1700808"/>
          <a:ext cx="72008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C12E33D6-5BBB-4094-98D1-0CE64D0002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74625" y="1600200"/>
            <a:ext cx="8718550" cy="4852988"/>
          </a:xfrm>
        </p:spPr>
        <p:txBody>
          <a:bodyPr/>
          <a:lstStyle/>
          <a:p>
            <a:pPr>
              <a:defRPr/>
            </a:pPr>
            <a:r>
              <a:rPr lang="en-US" dirty="0"/>
              <a:t>.</a:t>
            </a:r>
            <a:endParaRPr lang="en-ID" dirty="0"/>
          </a:p>
        </p:txBody>
      </p:sp>
      <p:sp>
        <p:nvSpPr>
          <p:cNvPr id="17411" name="Title 2">
            <a:extLst>
              <a:ext uri="{FF2B5EF4-FFF2-40B4-BE49-F238E27FC236}">
                <a16:creationId xmlns:a16="http://schemas.microsoft.com/office/drawing/2014/main" id="{F025F445-7D90-475F-B285-DB69D9EC8A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7450" y="301625"/>
            <a:ext cx="7435850" cy="927100"/>
          </a:xfrm>
        </p:spPr>
        <p:txBody>
          <a:bodyPr/>
          <a:lstStyle/>
          <a:p>
            <a:r>
              <a:rPr lang="en-US" altLang="en-US"/>
              <a:t>AMANAT UUD’45</a:t>
            </a:r>
            <a:endParaRPr lang="en-ID" altLang="en-US"/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AD3E83B1-AD54-488C-ABC6-FFB7E748B153}"/>
              </a:ext>
            </a:extLst>
          </p:cNvPr>
          <p:cNvGraphicFramePr/>
          <p:nvPr/>
        </p:nvGraphicFramePr>
        <p:xfrm>
          <a:off x="827584" y="1412776"/>
          <a:ext cx="7632848" cy="43924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>
            <a:extLst>
              <a:ext uri="{FF2B5EF4-FFF2-40B4-BE49-F238E27FC236}">
                <a16:creationId xmlns:a16="http://schemas.microsoft.com/office/drawing/2014/main" id="{4F7707C3-8A0B-48D6-997D-671904A8C6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92100"/>
            <a:ext cx="8229600" cy="927100"/>
          </a:xfrm>
        </p:spPr>
        <p:txBody>
          <a:bodyPr/>
          <a:lstStyle/>
          <a:p>
            <a:r>
              <a:rPr lang="en-US" altLang="en-US" b="1"/>
              <a:t>DASAR HUKUM</a:t>
            </a: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299DD5EF-A79E-4BE8-8FF4-59B8F92C8109}"/>
              </a:ext>
            </a:extLst>
          </p:cNvPr>
          <p:cNvSpPr/>
          <p:nvPr/>
        </p:nvSpPr>
        <p:spPr>
          <a:xfrm>
            <a:off x="457200" y="1341438"/>
            <a:ext cx="8153400" cy="5224462"/>
          </a:xfrm>
          <a:prstGeom prst="round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342900" indent="-342900" algn="just">
              <a:buFont typeface="Wingdings" panose="05000000000000000000" pitchFamily="2" charset="2"/>
              <a:buChar char="q"/>
              <a:defRPr/>
            </a:pPr>
            <a:r>
              <a:rPr lang="en-US" alt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UU </a:t>
            </a:r>
            <a:r>
              <a:rPr lang="en-US" alt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Nomor</a:t>
            </a:r>
            <a:r>
              <a:rPr lang="en-US" alt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12 </a:t>
            </a:r>
            <a:r>
              <a:rPr lang="en-US" alt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tahun</a:t>
            </a:r>
            <a:r>
              <a:rPr lang="en-US" alt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2012 </a:t>
            </a:r>
            <a:r>
              <a:rPr lang="en-US" alt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tentang</a:t>
            </a:r>
            <a:r>
              <a:rPr lang="en-US" alt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Pendidikan Tinggi </a:t>
            </a:r>
            <a:r>
              <a:rPr lang="en-US" alt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menekankan</a:t>
            </a:r>
            <a:r>
              <a:rPr lang="en-US" alt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bahwa</a:t>
            </a:r>
            <a:r>
              <a:rPr lang="en-US" alt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kurikulum</a:t>
            </a:r>
            <a:r>
              <a:rPr lang="en-US" alt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PT </a:t>
            </a:r>
            <a:r>
              <a:rPr lang="en-US" alt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harus</a:t>
            </a:r>
            <a:r>
              <a:rPr lang="en-US" alt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berbasis</a:t>
            </a:r>
            <a:r>
              <a:rPr lang="en-US" alt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kompetensi</a:t>
            </a:r>
            <a:r>
              <a:rPr lang="en-US" alt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sehingga</a:t>
            </a:r>
            <a:r>
              <a:rPr lang="en-US" alt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harus</a:t>
            </a:r>
            <a:r>
              <a:rPr lang="en-US" alt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mengacu</a:t>
            </a:r>
            <a:r>
              <a:rPr lang="en-US" alt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pada PERPRES </a:t>
            </a:r>
            <a:r>
              <a:rPr lang="en-US" alt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Nomor</a:t>
            </a:r>
            <a:r>
              <a:rPr lang="en-US" alt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8 </a:t>
            </a:r>
            <a:r>
              <a:rPr lang="en-US" alt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tahun</a:t>
            </a:r>
            <a:r>
              <a:rPr lang="en-US" alt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2012 </a:t>
            </a:r>
            <a:r>
              <a:rPr lang="en-US" alt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tentang</a:t>
            </a:r>
            <a:r>
              <a:rPr lang="en-US" alt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Kerangka</a:t>
            </a:r>
            <a:r>
              <a:rPr lang="en-US" alt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Kualfikasi</a:t>
            </a:r>
            <a:r>
              <a:rPr lang="en-US" alt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Nasional Indonesia (KKNI). </a:t>
            </a:r>
          </a:p>
          <a:p>
            <a:pPr marL="342900" indent="-342900" algn="just">
              <a:buFont typeface="Wingdings" panose="05000000000000000000" pitchFamily="2" charset="2"/>
              <a:buChar char="q"/>
              <a:defRPr/>
            </a:pPr>
            <a:r>
              <a:rPr lang="en-US" alt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KKNI </a:t>
            </a:r>
            <a:r>
              <a:rPr lang="en-US" alt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merupakan</a:t>
            </a:r>
            <a:r>
              <a:rPr lang="en-US" alt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kerangka</a:t>
            </a:r>
            <a:r>
              <a:rPr lang="en-US" alt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penjenjangan</a:t>
            </a:r>
            <a:r>
              <a:rPr lang="en-US" alt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kualifikasi</a:t>
            </a:r>
            <a:r>
              <a:rPr lang="en-US" alt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kompetensi</a:t>
            </a:r>
            <a:r>
              <a:rPr lang="en-US" alt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alt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menyandingkan</a:t>
            </a:r>
            <a:r>
              <a:rPr lang="en-US" alt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menyetarakan</a:t>
            </a:r>
            <a:r>
              <a:rPr lang="en-US" alt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dan </a:t>
            </a:r>
            <a:r>
              <a:rPr lang="en-US" alt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mengintegrasikan</a:t>
            </a:r>
            <a:r>
              <a:rPr lang="en-US" alt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antara</a:t>
            </a:r>
            <a:r>
              <a:rPr lang="en-US" alt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bidang</a:t>
            </a:r>
            <a:r>
              <a:rPr lang="en-US" alt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pendidikan</a:t>
            </a:r>
            <a:r>
              <a:rPr lang="en-US" alt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bidang</a:t>
            </a:r>
            <a:r>
              <a:rPr lang="en-US" alt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pelatihan</a:t>
            </a:r>
            <a:r>
              <a:rPr lang="en-US" alt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kerja</a:t>
            </a:r>
            <a:r>
              <a:rPr lang="en-US" alt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serta</a:t>
            </a:r>
            <a:r>
              <a:rPr lang="en-US" alt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pengalaman</a:t>
            </a:r>
            <a:r>
              <a:rPr lang="en-US" alt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kerja</a:t>
            </a:r>
            <a:r>
              <a:rPr lang="en-US" alt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rangka</a:t>
            </a:r>
            <a:r>
              <a:rPr lang="en-US" alt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pemberian</a:t>
            </a:r>
            <a:r>
              <a:rPr lang="en-US" alt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pengakuan</a:t>
            </a:r>
            <a:r>
              <a:rPr lang="en-US" alt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kompetensi</a:t>
            </a:r>
            <a:r>
              <a:rPr lang="en-US" alt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kerja</a:t>
            </a:r>
            <a:r>
              <a:rPr lang="en-US" alt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sesuai</a:t>
            </a:r>
            <a:r>
              <a:rPr lang="en-US" alt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struktur</a:t>
            </a:r>
            <a:r>
              <a:rPr lang="en-US" alt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pekerjaan</a:t>
            </a:r>
            <a:r>
              <a:rPr lang="en-US" alt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di </a:t>
            </a:r>
            <a:r>
              <a:rPr lang="en-US" alt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berbagai</a:t>
            </a:r>
            <a:r>
              <a:rPr lang="en-US" alt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bidang</a:t>
            </a:r>
            <a:r>
              <a:rPr lang="en-US" alt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khusunya</a:t>
            </a:r>
            <a:r>
              <a:rPr lang="en-US" alt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bidang</a:t>
            </a:r>
            <a:r>
              <a:rPr lang="en-US" alt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hukum</a:t>
            </a:r>
            <a:r>
              <a:rPr lang="en-US" alt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ID" altLang="en-US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defRPr/>
            </a:pPr>
            <a:endParaRPr lang="en-ID" sz="2000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>
            <a:extLst>
              <a:ext uri="{FF2B5EF4-FFF2-40B4-BE49-F238E27FC236}">
                <a16:creationId xmlns:a16="http://schemas.microsoft.com/office/drawing/2014/main" id="{EE70009E-FA13-4CA9-8F82-35F9702998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b="1"/>
              <a:t>ASAS-ASAS PENDIDIKAN TINGGI</a:t>
            </a:r>
            <a:endParaRPr lang="en-ID" altLang="en-US" b="1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00F90526-43DA-46AD-B71A-9168B732BB89}"/>
              </a:ext>
            </a:extLst>
          </p:cNvPr>
          <p:cNvGraphicFramePr/>
          <p:nvPr/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>
            <a:extLst>
              <a:ext uri="{FF2B5EF4-FFF2-40B4-BE49-F238E27FC236}">
                <a16:creationId xmlns:a16="http://schemas.microsoft.com/office/drawing/2014/main" id="{CD04D6A5-4F13-4364-BDAD-55D56E5FFD80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solidFill>
              <a:schemeClr val="accent1"/>
            </a:solidFill>
            <a:miter lim="800000"/>
            <a:headEnd/>
            <a:tailEnd/>
          </a:ln>
        </p:spPr>
        <p:txBody>
          <a:bodyPr/>
          <a:lstStyle/>
          <a:p>
            <a:r>
              <a:rPr lang="en-US" altLang="en-US" b="1"/>
              <a:t>TRI DHARMA PERGURUAN TINGGI</a:t>
            </a:r>
            <a:endParaRPr lang="en-ID" altLang="en-US" b="1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BA39D9D8-0D26-4ABC-8975-C86C6D9794EC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57200" y="1484784"/>
          <a:ext cx="8291264" cy="49685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>
            <a:extLst>
              <a:ext uri="{FF2B5EF4-FFF2-40B4-BE49-F238E27FC236}">
                <a16:creationId xmlns:a16="http://schemas.microsoft.com/office/drawing/2014/main" id="{39963A46-4FBA-46F1-8699-6489A1AFE2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92100"/>
            <a:ext cx="8229600" cy="927100"/>
          </a:xfrm>
        </p:spPr>
        <p:txBody>
          <a:bodyPr/>
          <a:lstStyle/>
          <a:p>
            <a:r>
              <a:rPr lang="en-US" altLang="en-US"/>
              <a:t>PERAN PENDIDIKAN TINGGI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F24F5181-DA7D-4586-BE3B-CDD498680D4C}"/>
              </a:ext>
            </a:extLst>
          </p:cNvPr>
          <p:cNvSpPr/>
          <p:nvPr/>
        </p:nvSpPr>
        <p:spPr>
          <a:xfrm>
            <a:off x="381000" y="1203325"/>
            <a:ext cx="8153400" cy="2057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ID" altLang="en-US" sz="2800" dirty="0"/>
              <a:t>Dunia </a:t>
            </a:r>
            <a:r>
              <a:rPr lang="en-ID" altLang="en-US" sz="2800" dirty="0" err="1"/>
              <a:t>akademik</a:t>
            </a:r>
            <a:r>
              <a:rPr lang="en-ID" altLang="en-US" sz="2800" dirty="0"/>
              <a:t> </a:t>
            </a:r>
            <a:r>
              <a:rPr lang="en-ID" altLang="en-US" sz="2800" dirty="0" err="1"/>
              <a:t>mempunyai</a:t>
            </a:r>
            <a:r>
              <a:rPr lang="en-ID" altLang="en-US" sz="2800" dirty="0"/>
              <a:t> </a:t>
            </a:r>
            <a:r>
              <a:rPr lang="en-ID" altLang="en-US" sz="2800" dirty="0" err="1"/>
              <a:t>peranan</a:t>
            </a:r>
            <a:r>
              <a:rPr lang="en-ID" altLang="en-US" sz="2800" dirty="0"/>
              <a:t> yang sangat </a:t>
            </a:r>
            <a:r>
              <a:rPr lang="en-ID" altLang="en-US" sz="2800" dirty="0" err="1"/>
              <a:t>strategik</a:t>
            </a:r>
            <a:r>
              <a:rPr lang="en-ID" altLang="en-US" sz="2800" dirty="0"/>
              <a:t> </a:t>
            </a:r>
            <a:r>
              <a:rPr lang="en-ID" altLang="en-US" sz="2800" dirty="0" err="1"/>
              <a:t>dalam</a:t>
            </a:r>
            <a:r>
              <a:rPr lang="en-ID" altLang="en-US" sz="2800" dirty="0"/>
              <a:t> </a:t>
            </a:r>
            <a:r>
              <a:rPr lang="en-ID" altLang="en-US" sz="2800" dirty="0" err="1"/>
              <a:t>menumbuh</a:t>
            </a:r>
            <a:r>
              <a:rPr lang="en-ID" altLang="en-US" sz="2800" dirty="0"/>
              <a:t> </a:t>
            </a:r>
            <a:r>
              <a:rPr lang="en-ID" altLang="en-US" sz="2800" dirty="0" err="1"/>
              <a:t>kembangkan</a:t>
            </a:r>
            <a:r>
              <a:rPr lang="en-ID" altLang="en-US" sz="2800" dirty="0"/>
              <a:t> </a:t>
            </a:r>
            <a:r>
              <a:rPr lang="en-ID" altLang="en-US" sz="2800" dirty="0" err="1"/>
              <a:t>kehidupan</a:t>
            </a:r>
            <a:r>
              <a:rPr lang="en-ID" altLang="en-US" sz="2800" dirty="0"/>
              <a:t> </a:t>
            </a:r>
            <a:r>
              <a:rPr lang="en-ID" altLang="en-US" sz="2800" dirty="0" err="1"/>
              <a:t>demokrasi</a:t>
            </a:r>
            <a:r>
              <a:rPr lang="en-ID" altLang="en-US" sz="2800" dirty="0"/>
              <a:t> </a:t>
            </a:r>
            <a:r>
              <a:rPr lang="en-ID" altLang="en-US" sz="2800" dirty="0" err="1"/>
              <a:t>atau</a:t>
            </a:r>
            <a:r>
              <a:rPr lang="en-ID" altLang="en-US" sz="2800" dirty="0"/>
              <a:t> </a:t>
            </a:r>
            <a:r>
              <a:rPr lang="en-ID" altLang="en-US" sz="2800" dirty="0" err="1"/>
              <a:t>keterbukaan</a:t>
            </a:r>
            <a:r>
              <a:rPr lang="en-ID" altLang="en-US" sz="2800" dirty="0"/>
              <a:t> </a:t>
            </a:r>
            <a:r>
              <a:rPr lang="en-ID" altLang="en-US" sz="2800" dirty="0" err="1"/>
              <a:t>melalui</a:t>
            </a:r>
            <a:r>
              <a:rPr lang="en-ID" altLang="en-US" sz="2800" dirty="0"/>
              <a:t> </a:t>
            </a:r>
            <a:r>
              <a:rPr lang="en-ID" altLang="en-US" sz="2800" dirty="0" err="1"/>
              <a:t>kebebasan</a:t>
            </a:r>
            <a:r>
              <a:rPr lang="en-ID" altLang="en-US" sz="2800" dirty="0"/>
              <a:t> </a:t>
            </a:r>
            <a:r>
              <a:rPr lang="en-ID" altLang="en-US" sz="2800" dirty="0" err="1"/>
              <a:t>mimbar</a:t>
            </a:r>
            <a:r>
              <a:rPr lang="en-ID" altLang="en-US" sz="2800" dirty="0"/>
              <a:t> </a:t>
            </a:r>
            <a:r>
              <a:rPr lang="en-ID" altLang="en-US" sz="2800" dirty="0" err="1"/>
              <a:t>akademik</a:t>
            </a:r>
            <a:r>
              <a:rPr lang="en-ID" altLang="en-US" sz="2800" dirty="0"/>
              <a:t>. </a:t>
            </a:r>
          </a:p>
          <a:p>
            <a:pPr algn="ctr">
              <a:defRPr/>
            </a:pPr>
            <a:endParaRPr lang="en-US" sz="2000" b="1" dirty="0">
              <a:solidFill>
                <a:schemeClr val="bg1"/>
              </a:solidFill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6E9006C6-1588-4435-806F-DC11D746B48C}"/>
              </a:ext>
            </a:extLst>
          </p:cNvPr>
          <p:cNvSpPr/>
          <p:nvPr/>
        </p:nvSpPr>
        <p:spPr>
          <a:xfrm>
            <a:off x="457200" y="3276600"/>
            <a:ext cx="8153400" cy="1697038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ID" altLang="en-US" sz="2800" dirty="0"/>
              <a:t>Lembaga Pendidikan </a:t>
            </a:r>
            <a:r>
              <a:rPr lang="en-ID" altLang="en-US" sz="2800" dirty="0" err="1"/>
              <a:t>tinggi</a:t>
            </a:r>
            <a:r>
              <a:rPr lang="en-ID" altLang="en-US" sz="2800" dirty="0"/>
              <a:t> </a:t>
            </a:r>
            <a:r>
              <a:rPr lang="en-ID" altLang="en-US" sz="2800" dirty="0" err="1"/>
              <a:t>berperan</a:t>
            </a:r>
            <a:r>
              <a:rPr lang="en-ID" altLang="en-US" sz="2800" dirty="0"/>
              <a:t> </a:t>
            </a:r>
            <a:r>
              <a:rPr lang="en-ID" altLang="en-US" sz="2800" dirty="0" err="1"/>
              <a:t>sebagai</a:t>
            </a:r>
            <a:r>
              <a:rPr lang="en-ID" altLang="en-US" sz="2800" dirty="0"/>
              <a:t> </a:t>
            </a:r>
            <a:r>
              <a:rPr lang="en-ID" altLang="en-US" sz="2800" dirty="0" err="1"/>
              <a:t>agen</a:t>
            </a:r>
            <a:r>
              <a:rPr lang="en-ID" altLang="en-US" sz="2800" dirty="0"/>
              <a:t> </a:t>
            </a:r>
            <a:r>
              <a:rPr lang="en-ID" altLang="en-US" sz="2800" dirty="0" err="1"/>
              <a:t>perubahan</a:t>
            </a:r>
            <a:r>
              <a:rPr lang="en-ID" altLang="en-US" sz="2800" dirty="0"/>
              <a:t>, </a:t>
            </a:r>
            <a:r>
              <a:rPr lang="en-ID" altLang="en-US" sz="2800" dirty="0" err="1"/>
              <a:t>melalui</a:t>
            </a:r>
            <a:r>
              <a:rPr lang="en-ID" altLang="en-US" sz="2800" dirty="0"/>
              <a:t> </a:t>
            </a:r>
            <a:r>
              <a:rPr lang="en-ID" altLang="en-US" sz="2800" dirty="0" err="1"/>
              <a:t>tradisi</a:t>
            </a:r>
            <a:r>
              <a:rPr lang="en-ID" altLang="en-US" sz="2800" dirty="0"/>
              <a:t> </a:t>
            </a:r>
            <a:r>
              <a:rPr lang="en-ID" altLang="en-US" sz="2800" dirty="0" err="1"/>
              <a:t>keilmuannya</a:t>
            </a:r>
            <a:r>
              <a:rPr lang="en-ID" altLang="en-US" sz="2800" dirty="0"/>
              <a:t> </a:t>
            </a:r>
            <a:r>
              <a:rPr lang="en-ID" altLang="en-US" sz="2800" dirty="0" err="1"/>
              <a:t>dengan</a:t>
            </a:r>
            <a:r>
              <a:rPr lang="en-ID" altLang="en-US" sz="2800" dirty="0"/>
              <a:t> </a:t>
            </a:r>
            <a:r>
              <a:rPr lang="en-ID" altLang="en-US" sz="2800" dirty="0" err="1"/>
              <a:t>berpijak</a:t>
            </a:r>
            <a:r>
              <a:rPr lang="en-ID" altLang="en-US" sz="2800" dirty="0"/>
              <a:t> pada </a:t>
            </a:r>
            <a:r>
              <a:rPr lang="en-ID" altLang="en-US" sz="2800" dirty="0" err="1"/>
              <a:t>keterbukaan</a:t>
            </a:r>
            <a:r>
              <a:rPr lang="en-ID" altLang="en-US" sz="2800" dirty="0"/>
              <a:t> </a:t>
            </a:r>
            <a:r>
              <a:rPr lang="en-ID" altLang="en-US" sz="2800" dirty="0" err="1"/>
              <a:t>kampus</a:t>
            </a:r>
            <a:r>
              <a:rPr lang="en-ID" altLang="en-US" sz="2800" dirty="0"/>
              <a:t>. </a:t>
            </a:r>
          </a:p>
          <a:p>
            <a:pPr algn="ctr">
              <a:defRPr/>
            </a:pPr>
            <a:endParaRPr lang="en-ID" sz="2000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9B58C032-F7CE-4E48-91E5-1BF39D8239B3}"/>
              </a:ext>
            </a:extLst>
          </p:cNvPr>
          <p:cNvSpPr/>
          <p:nvPr/>
        </p:nvSpPr>
        <p:spPr>
          <a:xfrm>
            <a:off x="1158875" y="5029200"/>
            <a:ext cx="6826250" cy="1697038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ID" altLang="en-US" sz="2400" dirty="0" err="1"/>
              <a:t>Perguruan</a:t>
            </a:r>
            <a:r>
              <a:rPr lang="en-ID" altLang="en-US" sz="2400" dirty="0"/>
              <a:t> Tinggi </a:t>
            </a:r>
            <a:r>
              <a:rPr lang="en-ID" altLang="en-US" sz="2400" dirty="0" err="1"/>
              <a:t>tidak</a:t>
            </a:r>
            <a:r>
              <a:rPr lang="en-ID" altLang="en-US" sz="2400" dirty="0"/>
              <a:t> </a:t>
            </a:r>
            <a:r>
              <a:rPr lang="en-ID" altLang="en-US" sz="2400" dirty="0" err="1"/>
              <a:t>lagi</a:t>
            </a:r>
            <a:r>
              <a:rPr lang="en-ID" altLang="en-US" sz="2400" dirty="0"/>
              <a:t> </a:t>
            </a:r>
            <a:r>
              <a:rPr lang="en-ID" altLang="en-US" sz="2400" dirty="0" err="1"/>
              <a:t>berdiri</a:t>
            </a:r>
            <a:r>
              <a:rPr lang="en-ID" altLang="en-US" sz="2400" dirty="0"/>
              <a:t> di </a:t>
            </a:r>
            <a:r>
              <a:rPr lang="en-ID" altLang="en-US" sz="2400" dirty="0" err="1"/>
              <a:t>atas</a:t>
            </a:r>
            <a:r>
              <a:rPr lang="en-ID" altLang="en-US" sz="2400" dirty="0"/>
              <a:t> </a:t>
            </a:r>
            <a:r>
              <a:rPr lang="en-ID" altLang="en-US" sz="2400" dirty="0" err="1"/>
              <a:t>menara</a:t>
            </a:r>
            <a:r>
              <a:rPr lang="en-ID" altLang="en-US" sz="2400" dirty="0"/>
              <a:t> </a:t>
            </a:r>
            <a:r>
              <a:rPr lang="en-ID" altLang="en-US" sz="2400" dirty="0" err="1"/>
              <a:t>gading</a:t>
            </a:r>
            <a:r>
              <a:rPr lang="en-ID" altLang="en-US" sz="2400" dirty="0"/>
              <a:t>. </a:t>
            </a:r>
            <a:r>
              <a:rPr lang="en-ID" altLang="en-US" sz="2400" dirty="0" err="1"/>
              <a:t>Perguruan</a:t>
            </a:r>
            <a:r>
              <a:rPr lang="en-ID" altLang="en-US" sz="2400" dirty="0"/>
              <a:t> </a:t>
            </a:r>
            <a:r>
              <a:rPr lang="en-ID" altLang="en-US" sz="2400" dirty="0" err="1"/>
              <a:t>tinggi</a:t>
            </a:r>
            <a:r>
              <a:rPr lang="en-ID" altLang="en-US" sz="2400" dirty="0"/>
              <a:t> </a:t>
            </a:r>
            <a:r>
              <a:rPr lang="en-ID" altLang="en-US" sz="2400" dirty="0" err="1"/>
              <a:t>harus</a:t>
            </a:r>
            <a:r>
              <a:rPr lang="en-ID" altLang="en-US" sz="2400" dirty="0"/>
              <a:t> </a:t>
            </a:r>
            <a:r>
              <a:rPr lang="en-ID" altLang="en-US" sz="2400" dirty="0" err="1"/>
              <a:t>membumi</a:t>
            </a:r>
            <a:r>
              <a:rPr lang="en-ID" altLang="en-US" sz="2400" dirty="0"/>
              <a:t>, </a:t>
            </a:r>
            <a:r>
              <a:rPr lang="en-ID" altLang="en-US" sz="2400" dirty="0" err="1"/>
              <a:t>sebagai</a:t>
            </a:r>
            <a:r>
              <a:rPr lang="en-ID" altLang="en-US" sz="2400" dirty="0"/>
              <a:t> </a:t>
            </a:r>
            <a:r>
              <a:rPr lang="en-ID" altLang="en-US" sz="2400" dirty="0" err="1"/>
              <a:t>bagian</a:t>
            </a:r>
            <a:r>
              <a:rPr lang="en-ID" altLang="en-US" sz="2400" dirty="0"/>
              <a:t> </a:t>
            </a:r>
            <a:r>
              <a:rPr lang="en-ID" altLang="en-US" sz="2400" dirty="0" err="1"/>
              <a:t>dari</a:t>
            </a:r>
            <a:r>
              <a:rPr lang="en-ID" altLang="en-US" sz="2400" dirty="0"/>
              <a:t> </a:t>
            </a:r>
            <a:r>
              <a:rPr lang="en-ID" altLang="en-US" sz="2400" dirty="0" err="1"/>
              <a:t>gerakan</a:t>
            </a:r>
            <a:r>
              <a:rPr lang="en-ID" altLang="en-US" sz="2400" dirty="0"/>
              <a:t> </a:t>
            </a:r>
            <a:r>
              <a:rPr lang="en-ID" altLang="en-US" sz="2400" dirty="0" err="1"/>
              <a:t>pembangunan</a:t>
            </a:r>
            <a:r>
              <a:rPr lang="en-ID" altLang="en-US" sz="2400" dirty="0"/>
              <a:t> </a:t>
            </a:r>
            <a:r>
              <a:rPr lang="en-ID" altLang="en-US" sz="2400" dirty="0" err="1"/>
              <a:t>nasional</a:t>
            </a:r>
            <a:r>
              <a:rPr lang="en-ID" altLang="en-US" sz="2400" dirty="0"/>
              <a:t>.</a:t>
            </a:r>
            <a:endParaRPr lang="en-ID" sz="2400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>
            <a:extLst>
              <a:ext uri="{FF2B5EF4-FFF2-40B4-BE49-F238E27FC236}">
                <a16:creationId xmlns:a16="http://schemas.microsoft.com/office/drawing/2014/main" id="{93AEBFD3-5B48-4F84-8A6A-7AAE4353F1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92100"/>
            <a:ext cx="8229600" cy="927100"/>
          </a:xfrm>
        </p:spPr>
        <p:txBody>
          <a:bodyPr/>
          <a:lstStyle/>
          <a:p>
            <a:r>
              <a:rPr lang="en-US" altLang="en-US" b="1"/>
              <a:t>PERAN PENDIDIKAN TINGGI 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F74A8CD7-7293-4396-A0C0-48530C08B838}"/>
              </a:ext>
            </a:extLst>
          </p:cNvPr>
          <p:cNvSpPr/>
          <p:nvPr/>
        </p:nvSpPr>
        <p:spPr>
          <a:xfrm>
            <a:off x="500063" y="1511300"/>
            <a:ext cx="8153400" cy="2057400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ID" altLang="en-US" sz="3200" dirty="0" err="1"/>
              <a:t>Peranan</a:t>
            </a:r>
            <a:r>
              <a:rPr lang="en-ID" altLang="en-US" sz="3200" dirty="0"/>
              <a:t> </a:t>
            </a:r>
            <a:r>
              <a:rPr lang="en-ID" altLang="en-US" sz="3200" dirty="0" err="1"/>
              <a:t>pendidikan</a:t>
            </a:r>
            <a:r>
              <a:rPr lang="en-ID" altLang="en-US" sz="3200" dirty="0"/>
              <a:t> </a:t>
            </a:r>
            <a:r>
              <a:rPr lang="en-ID" altLang="en-US" sz="3200" dirty="0" err="1"/>
              <a:t>tinggi</a:t>
            </a:r>
            <a:r>
              <a:rPr lang="en-ID" altLang="en-US" sz="3200" dirty="0"/>
              <a:t> </a:t>
            </a:r>
            <a:r>
              <a:rPr lang="en-ID" altLang="en-US" sz="3200" dirty="0" err="1"/>
              <a:t>sebagai</a:t>
            </a:r>
            <a:r>
              <a:rPr lang="en-ID" altLang="en-US" sz="3200" dirty="0"/>
              <a:t> </a:t>
            </a:r>
            <a:r>
              <a:rPr lang="en-ID" altLang="en-US" sz="3200" dirty="0" err="1"/>
              <a:t>pusat</a:t>
            </a:r>
            <a:r>
              <a:rPr lang="en-ID" altLang="en-US" sz="3200" dirty="0"/>
              <a:t> </a:t>
            </a:r>
            <a:r>
              <a:rPr lang="en-ID" altLang="en-US" sz="3200" dirty="0" err="1"/>
              <a:t>penelitian</a:t>
            </a:r>
            <a:r>
              <a:rPr lang="en-ID" altLang="en-US" sz="3200" dirty="0"/>
              <a:t> </a:t>
            </a:r>
            <a:r>
              <a:rPr lang="en-ID" altLang="en-US" sz="3200" dirty="0" err="1"/>
              <a:t>dalam</a:t>
            </a:r>
            <a:r>
              <a:rPr lang="en-ID" altLang="en-US" sz="3200" dirty="0"/>
              <a:t> </a:t>
            </a:r>
            <a:r>
              <a:rPr lang="en-ID" altLang="en-US" sz="3200" dirty="0" err="1"/>
              <a:t>masyarakat</a:t>
            </a:r>
            <a:r>
              <a:rPr lang="en-ID" altLang="en-US" sz="3200" dirty="0"/>
              <a:t>  sangat </a:t>
            </a:r>
            <a:r>
              <a:rPr lang="en-ID" altLang="en-US" sz="3200" dirty="0" err="1"/>
              <a:t>relevan</a:t>
            </a:r>
            <a:r>
              <a:rPr lang="en-ID" altLang="en-US" sz="3200" dirty="0"/>
              <a:t> </a:t>
            </a:r>
            <a:r>
              <a:rPr lang="en-ID" altLang="en-US" sz="3200" dirty="0" err="1"/>
              <a:t>dengan</a:t>
            </a:r>
            <a:r>
              <a:rPr lang="en-ID" altLang="en-US" sz="3200" dirty="0"/>
              <a:t> </a:t>
            </a:r>
            <a:r>
              <a:rPr lang="en-ID" altLang="en-US" sz="3200" dirty="0" err="1"/>
              <a:t>kebutuhan</a:t>
            </a:r>
            <a:r>
              <a:rPr lang="en-ID" altLang="en-US" sz="3200" dirty="0"/>
              <a:t> di era R.I. 4.0 </a:t>
            </a:r>
            <a:r>
              <a:rPr lang="en-ID" altLang="en-US" sz="3200" dirty="0" err="1"/>
              <a:t>menuju</a:t>
            </a:r>
            <a:r>
              <a:rPr lang="en-ID" altLang="en-US" sz="3200" dirty="0"/>
              <a:t> 5.0 </a:t>
            </a:r>
            <a:endParaRPr lang="en-US" sz="3200" dirty="0"/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FF0937DC-B81B-4073-9135-E79F9934D7BB}"/>
              </a:ext>
            </a:extLst>
          </p:cNvPr>
          <p:cNvSpPr/>
          <p:nvPr/>
        </p:nvSpPr>
        <p:spPr>
          <a:xfrm>
            <a:off x="495300" y="3860800"/>
            <a:ext cx="8153400" cy="1985963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ID" altLang="en-US" sz="3600" dirty="0"/>
              <a:t>Banyak </a:t>
            </a:r>
            <a:r>
              <a:rPr lang="en-ID" altLang="en-US" sz="3600" dirty="0" err="1"/>
              <a:t>perguruan</a:t>
            </a:r>
            <a:r>
              <a:rPr lang="en-ID" altLang="en-US" sz="3600" dirty="0"/>
              <a:t> </a:t>
            </a:r>
            <a:r>
              <a:rPr lang="en-ID" altLang="en-US" sz="3600" dirty="0" err="1"/>
              <a:t>tinggi</a:t>
            </a:r>
            <a:r>
              <a:rPr lang="en-ID" altLang="en-US" sz="3600" dirty="0"/>
              <a:t> </a:t>
            </a:r>
            <a:r>
              <a:rPr lang="en-ID" altLang="en-US" sz="3600" dirty="0" err="1"/>
              <a:t>berketetapan</a:t>
            </a:r>
            <a:r>
              <a:rPr lang="en-ID" altLang="en-US" sz="3600" dirty="0"/>
              <a:t> </a:t>
            </a:r>
            <a:r>
              <a:rPr lang="en-ID" altLang="en-US" sz="3600" dirty="0" err="1"/>
              <a:t>menjadi</a:t>
            </a:r>
            <a:r>
              <a:rPr lang="en-ID" altLang="en-US" sz="3600" dirty="0"/>
              <a:t> </a:t>
            </a:r>
            <a:r>
              <a:rPr lang="en-ID" altLang="en-US" sz="3600" i="1" dirty="0"/>
              <a:t>research university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Placeholder 1">
            <a:extLst>
              <a:ext uri="{FF2B5EF4-FFF2-40B4-BE49-F238E27FC236}">
                <a16:creationId xmlns:a16="http://schemas.microsoft.com/office/drawing/2014/main" id="{DF79B2B8-8468-41FF-98B0-B0335212A0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74625" y="1320800"/>
            <a:ext cx="8718550" cy="5132388"/>
          </a:xfrm>
        </p:spPr>
        <p:txBody>
          <a:bodyPr/>
          <a:lstStyle/>
          <a:p>
            <a:r>
              <a:rPr lang="en-US" altLang="en-US" sz="2000" b="1"/>
              <a:t>MENURUT BARDA N</a:t>
            </a:r>
          </a:p>
        </p:txBody>
      </p:sp>
      <p:sp>
        <p:nvSpPr>
          <p:cNvPr id="97283" name="Title 3">
            <a:extLst>
              <a:ext uri="{FF2B5EF4-FFF2-40B4-BE49-F238E27FC236}">
                <a16:creationId xmlns:a16="http://schemas.microsoft.com/office/drawing/2014/main" id="{C03EFACD-0F28-4BEA-B2C9-EB8FB76ECC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8800" y="365125"/>
            <a:ext cx="5576888" cy="803275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US" altLang="en-US" sz="3000" dirty="0">
                <a:latin typeface="Book Antiqua" panose="02040602050305030304" pitchFamily="18" charset="0"/>
              </a:rPr>
              <a:t>PENDIDIKAN TINGGI HUKUM</a:t>
            </a:r>
            <a:endParaRPr lang="id-ID" altLang="en-US" sz="3000" i="1" dirty="0">
              <a:latin typeface="Book Antiqua" panose="02040602050305030304" pitchFamily="18" charset="0"/>
            </a:endParaRPr>
          </a:p>
        </p:txBody>
      </p:sp>
      <p:sp>
        <p:nvSpPr>
          <p:cNvPr id="23556" name="Slide Number Placeholder 1">
            <a:extLst>
              <a:ext uri="{FF2B5EF4-FFF2-40B4-BE49-F238E27FC236}">
                <a16:creationId xmlns:a16="http://schemas.microsoft.com/office/drawing/2014/main" id="{96E7768E-B6D1-473C-A2D3-928F9162406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57213" indent="-2143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857250" indent="-1714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200150" indent="-1714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543050" indent="-1714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000250" indent="-171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457450" indent="-171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2914650" indent="-171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371850" indent="-171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96C79D24-28EA-419F-AEC5-F01B8A67960B}" type="slidenum">
              <a:rPr lang="id-ID" altLang="en-US" smtClean="0">
                <a:solidFill>
                  <a:srgbClr val="000000"/>
                </a:solidFill>
                <a:latin typeface="Calibri" panose="020F0502020204030204" pitchFamily="34" charset="0"/>
                <a:ea typeface="MS PGothic" panose="020B0600070205080204" pitchFamily="34" charset="-128"/>
              </a:rPr>
              <a:pPr/>
              <a:t>12</a:t>
            </a:fld>
            <a:endParaRPr lang="id-ID" altLang="en-US">
              <a:solidFill>
                <a:srgbClr val="000000"/>
              </a:solidFill>
              <a:latin typeface="Calibri" panose="020F0502020204030204" pitchFamily="34" charset="0"/>
              <a:ea typeface="MS PGothic" panose="020B0600070205080204" pitchFamily="34" charset="-128"/>
            </a:endParaRP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EB6F7E8E-F98D-48EB-BF87-A5365F02E634}"/>
              </a:ext>
            </a:extLst>
          </p:cNvPr>
          <p:cNvGraphicFramePr/>
          <p:nvPr/>
        </p:nvGraphicFramePr>
        <p:xfrm>
          <a:off x="-342546" y="1776414"/>
          <a:ext cx="9613068" cy="38848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3558" name="Text Box 63">
            <a:extLst>
              <a:ext uri="{FF2B5EF4-FFF2-40B4-BE49-F238E27FC236}">
                <a16:creationId xmlns:a16="http://schemas.microsoft.com/office/drawing/2014/main" id="{BC52929A-AFAA-4121-B076-51D04F31EF37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298575" y="2413000"/>
            <a:ext cx="4857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 b="1">
                <a:solidFill>
                  <a:srgbClr val="FF0000"/>
                </a:solidFill>
                <a:ea typeface="MS PGothic" panose="020B0600070205080204" pitchFamily="34" charset="-128"/>
              </a:rPr>
              <a:t>S1</a:t>
            </a:r>
          </a:p>
        </p:txBody>
      </p:sp>
      <p:sp>
        <p:nvSpPr>
          <p:cNvPr id="23559" name="Text Box 63">
            <a:extLst>
              <a:ext uri="{FF2B5EF4-FFF2-40B4-BE49-F238E27FC236}">
                <a16:creationId xmlns:a16="http://schemas.microsoft.com/office/drawing/2014/main" id="{A3E0B019-40BC-45CA-B720-3456C670B192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258888" y="4437063"/>
            <a:ext cx="487362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 b="1">
                <a:solidFill>
                  <a:schemeClr val="bg1"/>
                </a:solidFill>
                <a:ea typeface="MS PGothic" panose="020B0600070205080204" pitchFamily="34" charset="-128"/>
              </a:rPr>
              <a:t>S2S3</a:t>
            </a:r>
          </a:p>
        </p:txBody>
      </p:sp>
    </p:spTree>
  </p:cSld>
  <p:clrMapOvr>
    <a:masterClrMapping/>
  </p:clrMapOvr>
  <p:transition spd="slow">
    <p:wip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Placeholder 1">
            <a:extLst>
              <a:ext uri="{FF2B5EF4-FFF2-40B4-BE49-F238E27FC236}">
                <a16:creationId xmlns:a16="http://schemas.microsoft.com/office/drawing/2014/main" id="{4C4F0B35-AEDE-40D7-8340-4665AE6574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74625" y="1600200"/>
            <a:ext cx="8718550" cy="4852988"/>
          </a:xfrm>
        </p:spPr>
        <p:txBody>
          <a:bodyPr/>
          <a:lstStyle/>
          <a:p>
            <a:pPr>
              <a:buFont typeface="Arial" charset="0"/>
              <a:buChar char="•"/>
              <a:defRPr/>
            </a:pPr>
            <a:r>
              <a:rPr lang="en-US" dirty="0">
                <a:latin typeface="Calibri" charset="0"/>
                <a:cs typeface="Calibri" charset="0"/>
              </a:rPr>
              <a:t>.</a:t>
            </a:r>
          </a:p>
        </p:txBody>
      </p:sp>
      <p:sp>
        <p:nvSpPr>
          <p:cNvPr id="92163" name="Title 3">
            <a:extLst>
              <a:ext uri="{FF2B5EF4-FFF2-40B4-BE49-F238E27FC236}">
                <a16:creationId xmlns:a16="http://schemas.microsoft.com/office/drawing/2014/main" id="{4A818EF0-036F-44CF-BEB4-16144B933D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1550" y="898525"/>
            <a:ext cx="6686550" cy="803275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US" altLang="en-US" sz="3000" i="1" dirty="0">
                <a:latin typeface="Book Antiqua" panose="02040602050305030304" pitchFamily="18" charset="0"/>
              </a:rPr>
              <a:t>PERAN PENDIDIKAN TINGGI HUKUM</a:t>
            </a:r>
            <a:endParaRPr lang="id-ID" altLang="en-US" sz="3000" i="1" dirty="0">
              <a:latin typeface="Book Antiqua" panose="02040602050305030304" pitchFamily="18" charset="0"/>
            </a:endParaRPr>
          </a:p>
        </p:txBody>
      </p:sp>
      <p:sp>
        <p:nvSpPr>
          <p:cNvPr id="25604" name="Slide Number Placeholder 1">
            <a:extLst>
              <a:ext uri="{FF2B5EF4-FFF2-40B4-BE49-F238E27FC236}">
                <a16:creationId xmlns:a16="http://schemas.microsoft.com/office/drawing/2014/main" id="{CB80D7F6-C089-49CB-90EE-DD2C3C5750F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57213" indent="-2143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857250" indent="-1714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200150" indent="-1714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543050" indent="-1714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000250" indent="-171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457450" indent="-171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2914650" indent="-171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371850" indent="-171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A17E800C-9129-4788-AB80-F3A72C8AE03A}" type="slidenum">
              <a:rPr lang="id-ID" altLang="en-US" smtClean="0">
                <a:solidFill>
                  <a:srgbClr val="000000"/>
                </a:solidFill>
                <a:latin typeface="Calibri" panose="020F0502020204030204" pitchFamily="34" charset="0"/>
                <a:ea typeface="MS PGothic" panose="020B0600070205080204" pitchFamily="34" charset="-128"/>
              </a:rPr>
              <a:pPr/>
              <a:t>13</a:t>
            </a:fld>
            <a:endParaRPr lang="id-ID" altLang="en-US">
              <a:solidFill>
                <a:srgbClr val="000000"/>
              </a:solidFill>
              <a:latin typeface="Calibri" panose="020F0502020204030204" pitchFamily="34" charset="0"/>
              <a:ea typeface="MS PGothic" panose="020B0600070205080204" pitchFamily="34" charset="-128"/>
            </a:endParaRP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EABC2C16-B3FF-4703-B1E1-314C38341C3D}"/>
              </a:ext>
            </a:extLst>
          </p:cNvPr>
          <p:cNvGraphicFramePr/>
          <p:nvPr/>
        </p:nvGraphicFramePr>
        <p:xfrm>
          <a:off x="-342546" y="1776414"/>
          <a:ext cx="9613068" cy="37605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5606" name="Text Box 63">
            <a:extLst>
              <a:ext uri="{FF2B5EF4-FFF2-40B4-BE49-F238E27FC236}">
                <a16:creationId xmlns:a16="http://schemas.microsoft.com/office/drawing/2014/main" id="{8110A126-CFEF-4247-876B-63E79EA53769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343025" y="2057400"/>
            <a:ext cx="3413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 b="1">
                <a:solidFill>
                  <a:srgbClr val="FF0000"/>
                </a:solidFill>
                <a:ea typeface="MS PGothic" panose="020B0600070205080204" pitchFamily="34" charset="-128"/>
              </a:rPr>
              <a:t>1</a:t>
            </a:r>
          </a:p>
        </p:txBody>
      </p:sp>
      <p:sp>
        <p:nvSpPr>
          <p:cNvPr id="25607" name="Text Box 63">
            <a:extLst>
              <a:ext uri="{FF2B5EF4-FFF2-40B4-BE49-F238E27FC236}">
                <a16:creationId xmlns:a16="http://schemas.microsoft.com/office/drawing/2014/main" id="{A20B8A27-66EB-46ED-AA05-9C24FCB47E03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377950" y="3506788"/>
            <a:ext cx="22066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 b="1">
                <a:solidFill>
                  <a:srgbClr val="FF0000"/>
                </a:solidFill>
                <a:ea typeface="MS PGothic" panose="020B0600070205080204" pitchFamily="34" charset="-128"/>
              </a:rPr>
              <a:t>2</a:t>
            </a:r>
          </a:p>
        </p:txBody>
      </p:sp>
      <p:sp>
        <p:nvSpPr>
          <p:cNvPr id="25608" name="Text Box 63">
            <a:extLst>
              <a:ext uri="{FF2B5EF4-FFF2-40B4-BE49-F238E27FC236}">
                <a16:creationId xmlns:a16="http://schemas.microsoft.com/office/drawing/2014/main" id="{80F6812A-7AE4-42C7-BDF3-39B635BF9C6E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379538" y="4821238"/>
            <a:ext cx="2222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 b="1">
                <a:solidFill>
                  <a:srgbClr val="FF0000"/>
                </a:solidFill>
                <a:ea typeface="MS PGothic" panose="020B0600070205080204" pitchFamily="34" charset="-128"/>
              </a:rPr>
              <a:t>3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C646F648-B78A-4FB0-94E7-955E8B7F4728}"/>
              </a:ext>
            </a:extLst>
          </p:cNvPr>
          <p:cNvSpPr/>
          <p:nvPr/>
        </p:nvSpPr>
        <p:spPr>
          <a:xfrm>
            <a:off x="795388" y="2936944"/>
            <a:ext cx="1133574" cy="952364"/>
          </a:xfrm>
          <a:prstGeom prst="ellipse">
            <a:avLst/>
          </a:prstGeom>
          <a:blipFill rotWithShape="1">
            <a:blip r:embed="rId8"/>
            <a:srcRect/>
            <a:stretch>
              <a:fillRect l="-39000" r="-39000"/>
            </a:stretch>
          </a:blipFill>
        </p:spPr>
        <p:style>
          <a:lnRef idx="1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1">
            <a:schemeClr val="accent2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241AC5F6-2B53-4F10-BFE0-CEFCB4A3C23A}"/>
              </a:ext>
            </a:extLst>
          </p:cNvPr>
          <p:cNvSpPr/>
          <p:nvPr/>
        </p:nvSpPr>
        <p:spPr>
          <a:xfrm>
            <a:off x="774130" y="4110678"/>
            <a:ext cx="1133574" cy="1235008"/>
          </a:xfrm>
          <a:prstGeom prst="ellipse">
            <a:avLst/>
          </a:prstGeom>
          <a:blipFill rotWithShape="1">
            <a:blip r:embed="rId8"/>
            <a:srcRect/>
            <a:stretch>
              <a:fillRect l="-39000" r="-39000"/>
            </a:stretch>
          </a:blipFill>
        </p:spPr>
        <p:style>
          <a:lnRef idx="1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1">
            <a:schemeClr val="accent2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</p:spTree>
  </p:cSld>
  <p:clrMapOvr>
    <a:masterClrMapping/>
  </p:clrMapOvr>
  <p:transition spd="slow">
    <p:wip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>
            <a:extLst>
              <a:ext uri="{FF2B5EF4-FFF2-40B4-BE49-F238E27FC236}">
                <a16:creationId xmlns:a16="http://schemas.microsoft.com/office/drawing/2014/main" id="{FD512881-35EA-4D60-96CA-A1E6D74F6E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92100"/>
            <a:ext cx="8229600" cy="927100"/>
          </a:xfrm>
        </p:spPr>
        <p:txBody>
          <a:bodyPr/>
          <a:lstStyle/>
          <a:p>
            <a:r>
              <a:rPr lang="en-US" altLang="en-US"/>
              <a:t>PERAN PENDIDIKAN TINGGI HUKUM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2BBF1B19-C9F3-4178-8DC0-C38540BFD0DE}"/>
              </a:ext>
            </a:extLst>
          </p:cNvPr>
          <p:cNvSpPr/>
          <p:nvPr/>
        </p:nvSpPr>
        <p:spPr>
          <a:xfrm>
            <a:off x="381000" y="1203325"/>
            <a:ext cx="8153400" cy="2057400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400" dirty="0" err="1">
                <a:solidFill>
                  <a:schemeClr val="bg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eksistensi</a:t>
            </a:r>
            <a:r>
              <a:rPr lang="en-US" sz="2400" dirty="0">
                <a:solidFill>
                  <a:schemeClr val="bg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pendidikan</a:t>
            </a:r>
            <a:r>
              <a:rPr lang="en-US" sz="2400" dirty="0">
                <a:solidFill>
                  <a:schemeClr val="bg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tinggi</a:t>
            </a:r>
            <a:r>
              <a:rPr lang="en-US" sz="2400" dirty="0">
                <a:solidFill>
                  <a:schemeClr val="bg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hukum</a:t>
            </a:r>
            <a:r>
              <a:rPr lang="en-US" sz="2400" dirty="0">
                <a:solidFill>
                  <a:schemeClr val="bg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harus</a:t>
            </a:r>
            <a:r>
              <a:rPr lang="en-US" sz="2400" dirty="0">
                <a:solidFill>
                  <a:schemeClr val="bg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mampu</a:t>
            </a:r>
            <a:r>
              <a:rPr lang="en-US" sz="2400" dirty="0">
                <a:solidFill>
                  <a:schemeClr val="bg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altLang="en-US" sz="2400" dirty="0" err="1"/>
              <a:t>melakukan</a:t>
            </a:r>
            <a:r>
              <a:rPr lang="en-ID" altLang="en-US" sz="2400" dirty="0"/>
              <a:t> proses </a:t>
            </a:r>
            <a:r>
              <a:rPr lang="en-ID" altLang="en-US" sz="2400" dirty="0" err="1"/>
              <a:t>pembelajaran</a:t>
            </a:r>
            <a:r>
              <a:rPr lang="en-ID" altLang="en-US" sz="2400" dirty="0"/>
              <a:t> </a:t>
            </a:r>
            <a:r>
              <a:rPr lang="en-ID" altLang="en-US" sz="2400" dirty="0" err="1"/>
              <a:t>untuk</a:t>
            </a:r>
            <a:r>
              <a:rPr lang="en-ID" altLang="en-US" sz="2400" dirty="0"/>
              <a:t> </a:t>
            </a:r>
            <a:r>
              <a:rPr lang="en-ID" altLang="en-US" sz="2400" dirty="0" err="1"/>
              <a:t>menghasilkan</a:t>
            </a:r>
            <a:r>
              <a:rPr lang="en-ID" altLang="en-US" sz="2400" dirty="0"/>
              <a:t> SDM Hukum yang </a:t>
            </a:r>
            <a:r>
              <a:rPr lang="en-ID" altLang="en-US" sz="2400" dirty="0" err="1"/>
              <a:t>memiliki</a:t>
            </a:r>
            <a:r>
              <a:rPr lang="en-ID" altLang="en-US" sz="2400" dirty="0"/>
              <a:t> </a:t>
            </a:r>
            <a:r>
              <a:rPr lang="en-ID" altLang="en-US" sz="2400" dirty="0" err="1"/>
              <a:t>kemampuan</a:t>
            </a:r>
            <a:r>
              <a:rPr lang="en-ID" altLang="en-US" sz="2400" dirty="0"/>
              <a:t> </a:t>
            </a:r>
            <a:r>
              <a:rPr lang="en-ID" altLang="en-US" sz="2400" dirty="0" err="1"/>
              <a:t>akademik</a:t>
            </a:r>
            <a:r>
              <a:rPr lang="en-ID" altLang="en-US" sz="2400" dirty="0"/>
              <a:t> , dan </a:t>
            </a:r>
            <a:r>
              <a:rPr lang="en-ID" altLang="en-US" sz="2400" dirty="0" err="1"/>
              <a:t>mampu</a:t>
            </a:r>
            <a:r>
              <a:rPr lang="en-ID" altLang="en-US" sz="2400" dirty="0"/>
              <a:t> </a:t>
            </a:r>
            <a:r>
              <a:rPr lang="en-ID" altLang="en-US" sz="2400" dirty="0" err="1"/>
              <a:t>melaksanakan</a:t>
            </a:r>
            <a:r>
              <a:rPr lang="en-ID" altLang="en-US" sz="2400" dirty="0"/>
              <a:t> </a:t>
            </a:r>
            <a:r>
              <a:rPr lang="en-ID" altLang="en-US" sz="2400" dirty="0" err="1"/>
              <a:t>tugas</a:t>
            </a:r>
            <a:r>
              <a:rPr lang="en-ID" altLang="en-US" sz="2400" dirty="0"/>
              <a:t> </a:t>
            </a:r>
            <a:r>
              <a:rPr lang="en-ID" altLang="en-US" sz="2400" dirty="0" err="1"/>
              <a:t>keilmuanya</a:t>
            </a:r>
            <a:r>
              <a:rPr lang="en-ID" altLang="en-US" sz="2400" dirty="0"/>
              <a:t> </a:t>
            </a:r>
            <a:r>
              <a:rPr lang="en-ID" altLang="en-US" sz="2400" dirty="0" err="1"/>
              <a:t>dengan</a:t>
            </a:r>
            <a:r>
              <a:rPr lang="en-ID" altLang="en-US" sz="2400" dirty="0"/>
              <a:t> </a:t>
            </a:r>
            <a:r>
              <a:rPr lang="en-ID" altLang="en-US" sz="2400" dirty="0" err="1"/>
              <a:t>baik</a:t>
            </a:r>
            <a:r>
              <a:rPr lang="en-ID" altLang="en-US" sz="2400" dirty="0"/>
              <a:t> 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5FB31DD1-8BF2-42A5-A1DA-15998A8C7983}"/>
              </a:ext>
            </a:extLst>
          </p:cNvPr>
          <p:cNvSpPr/>
          <p:nvPr/>
        </p:nvSpPr>
        <p:spPr>
          <a:xfrm>
            <a:off x="457200" y="3276600"/>
            <a:ext cx="8153400" cy="1697038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400" i="1" dirty="0" err="1">
                <a:solidFill>
                  <a:schemeClr val="bg1"/>
                </a:solidFill>
                <a:latin typeface="PT Sans" panose="020B05030202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pendidikan</a:t>
            </a:r>
            <a:r>
              <a:rPr lang="en-US" sz="2400" i="1" dirty="0">
                <a:solidFill>
                  <a:schemeClr val="bg1"/>
                </a:solidFill>
                <a:latin typeface="PT Sans" panose="020B05030202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solidFill>
                  <a:schemeClr val="bg1"/>
                </a:solidFill>
                <a:latin typeface="PT Sans" panose="020B05030202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tinggi</a:t>
            </a:r>
            <a:r>
              <a:rPr lang="en-US" sz="2400" i="1" dirty="0">
                <a:solidFill>
                  <a:schemeClr val="bg1"/>
                </a:solidFill>
                <a:latin typeface="PT Sans" panose="020B05030202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solidFill>
                  <a:schemeClr val="bg1"/>
                </a:solidFill>
                <a:latin typeface="PT Sans" panose="020B05030202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hukum</a:t>
            </a:r>
            <a:r>
              <a:rPr lang="en-US" sz="2400" i="1" dirty="0">
                <a:solidFill>
                  <a:schemeClr val="bg1"/>
                </a:solidFill>
                <a:latin typeface="PT Sans" panose="020B05030202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yang </a:t>
            </a:r>
            <a:r>
              <a:rPr lang="en-US" sz="2400" i="1" dirty="0" err="1">
                <a:solidFill>
                  <a:schemeClr val="bg1"/>
                </a:solidFill>
                <a:latin typeface="PT Sans" panose="020B05030202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harus</a:t>
            </a:r>
            <a:r>
              <a:rPr lang="en-US" sz="2400" i="1" dirty="0">
                <a:solidFill>
                  <a:schemeClr val="bg1"/>
                </a:solidFill>
                <a:latin typeface="PT Sans" panose="020B05030202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solidFill>
                  <a:schemeClr val="bg1"/>
                </a:solidFill>
                <a:latin typeface="PT Sans" panose="020B05030202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berorientasi</a:t>
            </a:r>
            <a:r>
              <a:rPr lang="en-US" sz="2400" i="1" dirty="0">
                <a:solidFill>
                  <a:schemeClr val="bg1"/>
                </a:solidFill>
                <a:latin typeface="PT Sans" panose="020B05030202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solidFill>
                  <a:schemeClr val="bg1"/>
                </a:solidFill>
                <a:latin typeface="PT Sans" panose="020B05030202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kepada</a:t>
            </a:r>
            <a:r>
              <a:rPr lang="en-US" sz="2400" i="1" dirty="0">
                <a:solidFill>
                  <a:schemeClr val="bg1"/>
                </a:solidFill>
                <a:latin typeface="PT Sans" panose="020B05030202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solidFill>
                  <a:schemeClr val="bg1"/>
                </a:solidFill>
                <a:latin typeface="PT Sans" panose="020B05030202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upaya</a:t>
            </a:r>
            <a:r>
              <a:rPr lang="en-US" sz="2400" i="1" dirty="0">
                <a:solidFill>
                  <a:schemeClr val="bg1"/>
                </a:solidFill>
                <a:latin typeface="PT Sans" panose="020B05030202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solidFill>
                  <a:schemeClr val="bg1"/>
                </a:solidFill>
                <a:latin typeface="PT Sans" panose="020B05030202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menyiapkan</a:t>
            </a:r>
            <a:r>
              <a:rPr lang="en-US" sz="2400" i="1" dirty="0">
                <a:solidFill>
                  <a:schemeClr val="bg1"/>
                </a:solidFill>
                <a:latin typeface="PT Sans" panose="020B05030202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solidFill>
                  <a:schemeClr val="bg1"/>
                </a:solidFill>
                <a:latin typeface="PT Sans" panose="020B05030202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lulusan</a:t>
            </a:r>
            <a:r>
              <a:rPr lang="en-US" sz="2400" i="1" dirty="0">
                <a:solidFill>
                  <a:schemeClr val="bg1"/>
                </a:solidFill>
                <a:latin typeface="PT Sans" panose="020B05030202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yang </a:t>
            </a:r>
            <a:r>
              <a:rPr lang="en-US" sz="2400" i="1" dirty="0" err="1">
                <a:solidFill>
                  <a:schemeClr val="bg1"/>
                </a:solidFill>
                <a:latin typeface="PT Sans" panose="020B05030202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mampu</a:t>
            </a:r>
            <a:r>
              <a:rPr lang="en-US" sz="2400" i="1" dirty="0">
                <a:solidFill>
                  <a:schemeClr val="bg1"/>
                </a:solidFill>
                <a:latin typeface="PT Sans" panose="020B05030202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solidFill>
                  <a:schemeClr val="bg1"/>
                </a:solidFill>
                <a:latin typeface="PT Sans" panose="020B05030202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memiliki</a:t>
            </a:r>
            <a:r>
              <a:rPr lang="en-US" sz="2400" i="1" dirty="0">
                <a:solidFill>
                  <a:schemeClr val="bg1"/>
                </a:solidFill>
                <a:latin typeface="PT Sans" panose="020B05030202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solidFill>
                  <a:schemeClr val="bg1"/>
                </a:solidFill>
                <a:latin typeface="PT Sans" panose="020B05030202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daya</a:t>
            </a:r>
            <a:r>
              <a:rPr lang="en-US" sz="2400" i="1" dirty="0">
                <a:solidFill>
                  <a:schemeClr val="bg1"/>
                </a:solidFill>
                <a:latin typeface="PT Sans" panose="020B05030202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solidFill>
                  <a:schemeClr val="bg1"/>
                </a:solidFill>
                <a:latin typeface="PT Sans" panose="020B05030202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pikir</a:t>
            </a:r>
            <a:r>
              <a:rPr lang="en-US" sz="2400" i="1" dirty="0">
                <a:solidFill>
                  <a:schemeClr val="bg1"/>
                </a:solidFill>
                <a:latin typeface="PT Sans" panose="020B05030202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solidFill>
                  <a:schemeClr val="bg1"/>
                </a:solidFill>
                <a:latin typeface="PT Sans" panose="020B05030202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kritis</a:t>
            </a:r>
            <a:r>
              <a:rPr lang="en-US" sz="2400" i="1" dirty="0">
                <a:solidFill>
                  <a:schemeClr val="bg1"/>
                </a:solidFill>
                <a:latin typeface="PT Sans" panose="020B05030202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i="1" dirty="0" err="1">
                <a:solidFill>
                  <a:schemeClr val="bg1"/>
                </a:solidFill>
                <a:latin typeface="PT Sans" panose="020B05030202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analitis</a:t>
            </a:r>
            <a:r>
              <a:rPr lang="en-US" sz="2400" i="1" dirty="0">
                <a:solidFill>
                  <a:schemeClr val="bg1"/>
                </a:solidFill>
                <a:latin typeface="PT Sans" panose="020B05030202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i="1" dirty="0" err="1">
                <a:solidFill>
                  <a:schemeClr val="bg1"/>
                </a:solidFill>
                <a:latin typeface="PT Sans" panose="020B05030202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inovatif</a:t>
            </a:r>
            <a:r>
              <a:rPr lang="en-US" sz="2400" i="1" dirty="0">
                <a:solidFill>
                  <a:schemeClr val="bg1"/>
                </a:solidFill>
                <a:latin typeface="PT Sans" panose="020B05030202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dan </a:t>
            </a:r>
            <a:r>
              <a:rPr lang="en-US" sz="2400" i="1" dirty="0" err="1">
                <a:solidFill>
                  <a:schemeClr val="bg1"/>
                </a:solidFill>
                <a:latin typeface="PT Sans" panose="020B05030202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progresif</a:t>
            </a:r>
            <a:r>
              <a:rPr lang="en-US" sz="2400" i="1" dirty="0">
                <a:solidFill>
                  <a:schemeClr val="bg1"/>
                </a:solidFill>
                <a:latin typeface="PT Sans" panose="020B05030202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solidFill>
                  <a:schemeClr val="bg1"/>
                </a:solidFill>
                <a:latin typeface="PT Sans" panose="020B05030202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sehingga</a:t>
            </a:r>
            <a:r>
              <a:rPr lang="en-US" sz="2400" i="1" dirty="0">
                <a:solidFill>
                  <a:schemeClr val="bg1"/>
                </a:solidFill>
                <a:latin typeface="PT Sans" panose="020B05030202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solidFill>
                  <a:schemeClr val="bg1"/>
                </a:solidFill>
                <a:latin typeface="PT Sans" panose="020B05030202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esensi</a:t>
            </a:r>
            <a:r>
              <a:rPr lang="en-US" sz="2400" i="1" dirty="0">
                <a:solidFill>
                  <a:schemeClr val="bg1"/>
                </a:solidFill>
                <a:latin typeface="PT Sans" panose="020B05030202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solidFill>
                  <a:schemeClr val="bg1"/>
                </a:solidFill>
                <a:latin typeface="PT Sans" panose="020B05030202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dari</a:t>
            </a:r>
            <a:r>
              <a:rPr lang="en-US" sz="2400" i="1" dirty="0">
                <a:solidFill>
                  <a:schemeClr val="bg1"/>
                </a:solidFill>
                <a:latin typeface="PT Sans" panose="020B05030202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solidFill>
                  <a:schemeClr val="bg1"/>
                </a:solidFill>
                <a:latin typeface="PT Sans" panose="020B05030202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penegakan</a:t>
            </a:r>
            <a:r>
              <a:rPr lang="en-US" sz="2400" i="1" dirty="0">
                <a:solidFill>
                  <a:schemeClr val="bg1"/>
                </a:solidFill>
                <a:latin typeface="PT Sans" panose="020B05030202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solidFill>
                  <a:schemeClr val="bg1"/>
                </a:solidFill>
                <a:latin typeface="PT Sans" panose="020B05030202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hukum</a:t>
            </a:r>
            <a:r>
              <a:rPr lang="en-US" sz="2400" i="1" dirty="0">
                <a:solidFill>
                  <a:schemeClr val="bg1"/>
                </a:solidFill>
                <a:latin typeface="PT Sans" panose="020B05030202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solidFill>
                  <a:schemeClr val="bg1"/>
                </a:solidFill>
                <a:latin typeface="PT Sans" panose="020B05030202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yaitu</a:t>
            </a:r>
            <a:r>
              <a:rPr lang="en-US" sz="2400" i="1" dirty="0">
                <a:solidFill>
                  <a:schemeClr val="bg1"/>
                </a:solidFill>
                <a:latin typeface="PT Sans" panose="020B05030202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solidFill>
                  <a:schemeClr val="bg1"/>
                </a:solidFill>
                <a:latin typeface="PT Sans" panose="020B05030202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keadilan</a:t>
            </a:r>
            <a:r>
              <a:rPr lang="en-US" sz="2400" i="1" dirty="0">
                <a:solidFill>
                  <a:schemeClr val="bg1"/>
                </a:solidFill>
                <a:latin typeface="PT Sans" panose="020B05030202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solidFill>
                  <a:schemeClr val="bg1"/>
                </a:solidFill>
                <a:latin typeface="PT Sans" panose="020B05030202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dapat</a:t>
            </a:r>
            <a:r>
              <a:rPr lang="en-US" sz="2400" i="1" dirty="0">
                <a:solidFill>
                  <a:schemeClr val="bg1"/>
                </a:solidFill>
                <a:latin typeface="PT Sans" panose="020B05030202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solidFill>
                  <a:schemeClr val="bg1"/>
                </a:solidFill>
                <a:latin typeface="PT Sans" panose="020B05030202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tercapai</a:t>
            </a:r>
            <a:r>
              <a:rPr lang="en-US" sz="2000" i="1" dirty="0">
                <a:solidFill>
                  <a:schemeClr val="bg1"/>
                </a:solidFill>
                <a:latin typeface="PT Sans" panose="020B05030202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ID" sz="2000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80B069F6-82B3-4E20-83D4-08CB9BF69D90}"/>
              </a:ext>
            </a:extLst>
          </p:cNvPr>
          <p:cNvSpPr/>
          <p:nvPr/>
        </p:nvSpPr>
        <p:spPr>
          <a:xfrm>
            <a:off x="1158875" y="5029200"/>
            <a:ext cx="6826250" cy="1697038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ID" altLang="en-US" dirty="0">
                <a:latin typeface="Arial" panose="020B0604020202020204" pitchFamily="34" charset="0"/>
              </a:rPr>
              <a:t>Pendidikan </a:t>
            </a:r>
            <a:r>
              <a:rPr lang="en-ID" altLang="en-US" dirty="0" err="1">
                <a:latin typeface="Arial" panose="020B0604020202020204" pitchFamily="34" charset="0"/>
              </a:rPr>
              <a:t>tinggi</a:t>
            </a:r>
            <a:r>
              <a:rPr lang="en-ID" altLang="en-US" dirty="0">
                <a:latin typeface="Arial" panose="020B0604020202020204" pitchFamily="34" charset="0"/>
              </a:rPr>
              <a:t> </a:t>
            </a:r>
            <a:r>
              <a:rPr lang="en-ID" altLang="en-US" dirty="0" err="1">
                <a:latin typeface="Arial" panose="020B0604020202020204" pitchFamily="34" charset="0"/>
              </a:rPr>
              <a:t>hukum</a:t>
            </a:r>
            <a:r>
              <a:rPr lang="en-ID" altLang="en-US" dirty="0">
                <a:latin typeface="Arial" panose="020B0604020202020204" pitchFamily="34" charset="0"/>
              </a:rPr>
              <a:t> </a:t>
            </a:r>
            <a:r>
              <a:rPr lang="en-ID" altLang="en-US" dirty="0" err="1">
                <a:latin typeface="Arial" panose="020B0604020202020204" pitchFamily="34" charset="0"/>
              </a:rPr>
              <a:t>memiliki</a:t>
            </a:r>
            <a:r>
              <a:rPr lang="en-ID" altLang="en-US" dirty="0">
                <a:latin typeface="Arial" panose="020B0604020202020204" pitchFamily="34" charset="0"/>
              </a:rPr>
              <a:t> </a:t>
            </a:r>
            <a:r>
              <a:rPr lang="en-ID" altLang="en-US" dirty="0" err="1">
                <a:latin typeface="Arial" panose="020B0604020202020204" pitchFamily="34" charset="0"/>
              </a:rPr>
              <a:t>peran</a:t>
            </a:r>
            <a:r>
              <a:rPr lang="en-ID" altLang="en-US" dirty="0">
                <a:latin typeface="Arial" panose="020B0604020202020204" pitchFamily="34" charset="0"/>
              </a:rPr>
              <a:t> </a:t>
            </a:r>
            <a:r>
              <a:rPr lang="en-ID" altLang="en-US" dirty="0" err="1">
                <a:latin typeface="Arial" panose="020B0604020202020204" pitchFamily="34" charset="0"/>
              </a:rPr>
              <a:t>strategis</a:t>
            </a:r>
            <a:r>
              <a:rPr lang="en-ID" altLang="en-US" dirty="0">
                <a:latin typeface="Arial" panose="020B0604020202020204" pitchFamily="34" charset="0"/>
              </a:rPr>
              <a:t> </a:t>
            </a:r>
            <a:r>
              <a:rPr lang="en-ID" altLang="en-US" dirty="0" err="1">
                <a:latin typeface="Arial" panose="020B0604020202020204" pitchFamily="34" charset="0"/>
              </a:rPr>
              <a:t>menghasilkan</a:t>
            </a:r>
            <a:r>
              <a:rPr lang="en-ID" altLang="en-US" dirty="0">
                <a:latin typeface="Arial" panose="020B0604020202020204" pitchFamily="34" charset="0"/>
              </a:rPr>
              <a:t> SDM yang </a:t>
            </a:r>
            <a:r>
              <a:rPr lang="en-ID" altLang="en-US" dirty="0" err="1">
                <a:latin typeface="Arial" panose="020B0604020202020204" pitchFamily="34" charset="0"/>
              </a:rPr>
              <a:t>dapat</a:t>
            </a:r>
            <a:r>
              <a:rPr lang="en-ID" altLang="en-US" dirty="0">
                <a:latin typeface="Arial" panose="020B0604020202020204" pitchFamily="34" charset="0"/>
              </a:rPr>
              <a:t> </a:t>
            </a:r>
            <a:r>
              <a:rPr lang="en-ID" altLang="en-US" dirty="0" err="1">
                <a:latin typeface="Arial" panose="020B0604020202020204" pitchFamily="34" charset="0"/>
              </a:rPr>
              <a:t>menjalankan</a:t>
            </a:r>
            <a:r>
              <a:rPr lang="en-ID" altLang="en-US" dirty="0">
                <a:latin typeface="Arial" panose="020B0604020202020204" pitchFamily="34" charset="0"/>
              </a:rPr>
              <a:t> </a:t>
            </a:r>
            <a:r>
              <a:rPr lang="en-ID" altLang="en-US" dirty="0" err="1">
                <a:latin typeface="Arial" panose="020B0604020202020204" pitchFamily="34" charset="0"/>
              </a:rPr>
              <a:t>prinsip</a:t>
            </a:r>
            <a:r>
              <a:rPr lang="en-ID" altLang="en-US" dirty="0">
                <a:latin typeface="Arial" panose="020B0604020202020204" pitchFamily="34" charset="0"/>
              </a:rPr>
              <a:t> </a:t>
            </a:r>
            <a:r>
              <a:rPr lang="en-ID" altLang="en-US" dirty="0" err="1">
                <a:latin typeface="Arial" panose="020B0604020202020204" pitchFamily="34" charset="0"/>
              </a:rPr>
              <a:t>integritas</a:t>
            </a:r>
            <a:r>
              <a:rPr lang="en-ID" altLang="en-US" dirty="0">
                <a:latin typeface="Arial" panose="020B0604020202020204" pitchFamily="34" charset="0"/>
              </a:rPr>
              <a:t> </a:t>
            </a:r>
            <a:r>
              <a:rPr lang="en-ID" altLang="en-US" dirty="0" err="1">
                <a:latin typeface="Arial" panose="020B0604020202020204" pitchFamily="34" charset="0"/>
              </a:rPr>
              <a:t>menerapkan</a:t>
            </a:r>
            <a:r>
              <a:rPr lang="en-ID" altLang="en-US" dirty="0">
                <a:latin typeface="Arial" panose="020B0604020202020204" pitchFamily="34" charset="0"/>
              </a:rPr>
              <a:t> </a:t>
            </a:r>
            <a:r>
              <a:rPr lang="en-ID" altLang="en-US" dirty="0" err="1">
                <a:latin typeface="Arial" panose="020B0604020202020204" pitchFamily="34" charset="0"/>
              </a:rPr>
              <a:t>nilai-nilai</a:t>
            </a:r>
            <a:r>
              <a:rPr lang="en-ID" altLang="en-US" dirty="0">
                <a:latin typeface="Arial" panose="020B0604020202020204" pitchFamily="34" charset="0"/>
              </a:rPr>
              <a:t> </a:t>
            </a:r>
            <a:r>
              <a:rPr lang="en-ID" altLang="en-US" dirty="0" err="1">
                <a:latin typeface="Arial" panose="020B0604020202020204" pitchFamily="34" charset="0"/>
              </a:rPr>
              <a:t>moralitas</a:t>
            </a:r>
            <a:r>
              <a:rPr lang="en-ID" altLang="en-US" dirty="0">
                <a:latin typeface="Arial" panose="020B0604020202020204" pitchFamily="34" charset="0"/>
              </a:rPr>
              <a:t> yang sangat </a:t>
            </a:r>
            <a:r>
              <a:rPr lang="en-ID" altLang="en-US" dirty="0" err="1">
                <a:latin typeface="Arial" panose="020B0604020202020204" pitchFamily="34" charset="0"/>
              </a:rPr>
              <a:t>mempengaruhi</a:t>
            </a:r>
            <a:r>
              <a:rPr lang="en-ID" altLang="en-US" dirty="0">
                <a:latin typeface="Arial" panose="020B0604020202020204" pitchFamily="34" charset="0"/>
              </a:rPr>
              <a:t>  </a:t>
            </a:r>
            <a:r>
              <a:rPr lang="en-ID" altLang="en-US" dirty="0" err="1">
                <a:latin typeface="Arial" panose="020B0604020202020204" pitchFamily="34" charset="0"/>
              </a:rPr>
              <a:t>keprofesionalan</a:t>
            </a:r>
            <a:r>
              <a:rPr lang="en-ID" altLang="en-US" dirty="0">
                <a:latin typeface="Arial" panose="020B0604020202020204" pitchFamily="34" charset="0"/>
              </a:rPr>
              <a:t> </a:t>
            </a:r>
            <a:r>
              <a:rPr lang="en-ID" altLang="en-US" dirty="0" err="1">
                <a:latin typeface="Arial" panose="020B0604020202020204" pitchFamily="34" charset="0"/>
              </a:rPr>
              <a:t>dalam</a:t>
            </a:r>
            <a:r>
              <a:rPr lang="en-ID" altLang="en-US" dirty="0">
                <a:latin typeface="Arial" panose="020B0604020202020204" pitchFamily="34" charset="0"/>
              </a:rPr>
              <a:t> </a:t>
            </a:r>
            <a:r>
              <a:rPr lang="en-ID" altLang="en-US" dirty="0" err="1">
                <a:latin typeface="Arial" panose="020B0604020202020204" pitchFamily="34" charset="0"/>
              </a:rPr>
              <a:t>bekerja</a:t>
            </a:r>
            <a:r>
              <a:rPr lang="en-ID" altLang="en-US" dirty="0">
                <a:latin typeface="Arial" panose="020B0604020202020204" pitchFamily="34" charset="0"/>
              </a:rPr>
              <a:t> dan </a:t>
            </a:r>
            <a:r>
              <a:rPr lang="en-ID" altLang="en-US" dirty="0" err="1">
                <a:latin typeface="Arial" panose="020B0604020202020204" pitchFamily="34" charset="0"/>
              </a:rPr>
              <a:t>melaksanakan</a:t>
            </a:r>
            <a:r>
              <a:rPr lang="en-ID" altLang="en-US" dirty="0">
                <a:latin typeface="Arial" panose="020B0604020202020204" pitchFamily="34" charset="0"/>
              </a:rPr>
              <a:t> </a:t>
            </a:r>
            <a:r>
              <a:rPr lang="en-ID" altLang="en-US" dirty="0" err="1">
                <a:latin typeface="Arial" panose="020B0604020202020204" pitchFamily="34" charset="0"/>
              </a:rPr>
              <a:t>tugas</a:t>
            </a:r>
            <a:r>
              <a:rPr lang="en-ID" altLang="en-US" dirty="0">
                <a:latin typeface="Arial" panose="020B0604020202020204" pitchFamily="34" charset="0"/>
              </a:rPr>
              <a:t> </a:t>
            </a:r>
            <a:r>
              <a:rPr lang="en-ID" altLang="en-US" dirty="0" err="1">
                <a:latin typeface="Arial" panose="020B0604020202020204" pitchFamily="34" charset="0"/>
              </a:rPr>
              <a:t>keilmuannya</a:t>
            </a:r>
            <a:r>
              <a:rPr lang="en-ID" altLang="en-US" dirty="0">
                <a:latin typeface="Arial" panose="020B0604020202020204" pitchFamily="34" charset="0"/>
              </a:rPr>
              <a:t> .</a:t>
            </a:r>
            <a:endParaRPr lang="en-US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>
            <a:extLst>
              <a:ext uri="{FF2B5EF4-FFF2-40B4-BE49-F238E27FC236}">
                <a16:creationId xmlns:a16="http://schemas.microsoft.com/office/drawing/2014/main" id="{66891A19-DE08-4B66-9E22-0A8B438AA2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9688" y="260350"/>
            <a:ext cx="6457950" cy="1303338"/>
          </a:xfrm>
        </p:spPr>
        <p:txBody>
          <a:bodyPr/>
          <a:lstStyle/>
          <a:p>
            <a:r>
              <a:rPr lang="en-US" altLang="en-US" i="1"/>
              <a:t>JENJANG PENDIDIKAN TINGGI </a:t>
            </a:r>
            <a:br>
              <a:rPr lang="en-US" altLang="en-US" i="1"/>
            </a:br>
            <a:r>
              <a:rPr lang="en-US" altLang="en-US" i="1"/>
              <a:t>HUKUM KESEHATAN </a:t>
            </a:r>
          </a:p>
        </p:txBody>
      </p:sp>
      <p:sp>
        <p:nvSpPr>
          <p:cNvPr id="29699" name="Content Placeholder 2">
            <a:extLst>
              <a:ext uri="{FF2B5EF4-FFF2-40B4-BE49-F238E27FC236}">
                <a16:creationId xmlns:a16="http://schemas.microsoft.com/office/drawing/2014/main" id="{60E56EF4-EB37-4F82-9D33-01599D1CF6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23850" y="1838325"/>
            <a:ext cx="2716213" cy="815975"/>
          </a:xfrm>
          <a:solidFill>
            <a:schemeClr val="accent2">
              <a:lumMod val="20000"/>
              <a:lumOff val="80000"/>
            </a:schemeClr>
          </a:solidFill>
          <a:ln>
            <a:solidFill>
              <a:schemeClr val="accent1"/>
            </a:solidFill>
            <a:miter lim="800000"/>
            <a:headEnd/>
            <a:tailEnd/>
          </a:ln>
        </p:spPr>
        <p:txBody>
          <a:bodyPr/>
          <a:lstStyle/>
          <a:p>
            <a:pPr algn="ctr">
              <a:defRPr/>
            </a:pPr>
            <a:r>
              <a:rPr lang="en-US" altLang="en-US" sz="2400" b="1" dirty="0"/>
              <a:t>PENDIDIKAN TINGGI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0D14F579-9939-4C44-8E3A-E3C22EEDCA76}"/>
              </a:ext>
            </a:extLst>
          </p:cNvPr>
          <p:cNvSpPr>
            <a:spLocks noGrp="1"/>
          </p:cNvSpPr>
          <p:nvPr>
            <p:ph type="body" sz="half" idx="15"/>
          </p:nvPr>
        </p:nvSpPr>
        <p:spPr>
          <a:xfrm>
            <a:off x="3206750" y="2763838"/>
            <a:ext cx="2592388" cy="3478212"/>
          </a:xfrm>
          <a:solidFill>
            <a:schemeClr val="accent3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txBody>
          <a:bodyPr/>
          <a:lstStyle/>
          <a:p>
            <a:pPr>
              <a:defRPr/>
            </a:pPr>
            <a:r>
              <a:rPr lang="en-US" sz="4800" dirty="0"/>
              <a:t>S1</a:t>
            </a:r>
          </a:p>
          <a:p>
            <a:pPr>
              <a:defRPr/>
            </a:pPr>
            <a:r>
              <a:rPr lang="en-US" sz="4800" dirty="0"/>
              <a:t>S2</a:t>
            </a:r>
          </a:p>
          <a:p>
            <a:pPr>
              <a:defRPr/>
            </a:pPr>
            <a:r>
              <a:rPr lang="en-US" sz="4800" dirty="0"/>
              <a:t>S3</a:t>
            </a:r>
          </a:p>
        </p:txBody>
      </p:sp>
      <p:sp>
        <p:nvSpPr>
          <p:cNvPr id="29701" name="Text Placeholder 3">
            <a:extLst>
              <a:ext uri="{FF2B5EF4-FFF2-40B4-BE49-F238E27FC236}">
                <a16:creationId xmlns:a16="http://schemas.microsoft.com/office/drawing/2014/main" id="{16ED43D1-0BBD-49F3-B413-CBC0D2876C5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3243263" y="1838325"/>
            <a:ext cx="2592387" cy="798513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  <a:miter lim="800000"/>
            <a:headEnd/>
            <a:tailEnd/>
          </a:ln>
        </p:spPr>
        <p:txBody>
          <a:bodyPr/>
          <a:lstStyle/>
          <a:p>
            <a:pPr algn="ctr">
              <a:defRPr/>
            </a:pPr>
            <a:r>
              <a:rPr lang="en-US" altLang="en-US" sz="2400" b="1" dirty="0"/>
              <a:t>PENDIDIKAN TINGGI HUKUM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BACF0731-9B33-47C1-876E-E194235B1197}"/>
              </a:ext>
            </a:extLst>
          </p:cNvPr>
          <p:cNvSpPr>
            <a:spLocks noGrp="1"/>
          </p:cNvSpPr>
          <p:nvPr>
            <p:ph type="body" sz="half" idx="16"/>
          </p:nvPr>
        </p:nvSpPr>
        <p:spPr>
          <a:xfrm>
            <a:off x="323850" y="2741613"/>
            <a:ext cx="2781300" cy="3476625"/>
          </a:xfrm>
          <a:solidFill>
            <a:schemeClr val="accent6">
              <a:lumMod val="75000"/>
            </a:schemeClr>
          </a:solidFill>
        </p:spPr>
        <p:txBody>
          <a:bodyPr/>
          <a:lstStyle/>
          <a:p>
            <a:pPr>
              <a:defRPr/>
            </a:pPr>
            <a:r>
              <a:rPr lang="en-US" sz="3600" dirty="0"/>
              <a:t>UU </a:t>
            </a:r>
            <a:r>
              <a:rPr lang="en-US" sz="3600" dirty="0" err="1"/>
              <a:t>Nomor</a:t>
            </a:r>
            <a:r>
              <a:rPr lang="en-US" sz="3600" dirty="0"/>
              <a:t> 12 </a:t>
            </a:r>
            <a:r>
              <a:rPr lang="en-US" sz="3600" dirty="0" err="1"/>
              <a:t>tahun</a:t>
            </a:r>
            <a:r>
              <a:rPr lang="en-US" sz="3600" dirty="0"/>
              <a:t> 2012 </a:t>
            </a:r>
            <a:r>
              <a:rPr lang="en-US" sz="3600" dirty="0" err="1"/>
              <a:t>tentang</a:t>
            </a:r>
            <a:r>
              <a:rPr lang="en-US" sz="3600" dirty="0"/>
              <a:t> Pendidikan </a:t>
            </a:r>
            <a:r>
              <a:rPr lang="en-US" sz="3600" dirty="0" err="1"/>
              <a:t>tinggi</a:t>
            </a:r>
            <a:endParaRPr lang="en-US" sz="3600" dirty="0"/>
          </a:p>
        </p:txBody>
      </p:sp>
      <p:sp>
        <p:nvSpPr>
          <p:cNvPr id="28679" name="Text Placeholder 4">
            <a:extLst>
              <a:ext uri="{FF2B5EF4-FFF2-40B4-BE49-F238E27FC236}">
                <a16:creationId xmlns:a16="http://schemas.microsoft.com/office/drawing/2014/main" id="{F6914299-FF08-41CC-8B5B-C47D085A368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22975" y="1844675"/>
            <a:ext cx="2592388" cy="873125"/>
          </a:xfrm>
          <a:solidFill>
            <a:srgbClr val="FFC000"/>
          </a:solidFill>
          <a:ln>
            <a:solidFill>
              <a:schemeClr val="accent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en-US" altLang="en-US" sz="2000" b="1"/>
              <a:t>PENDIDIKAN TINGGI HUKUM KESEHATAN</a:t>
            </a:r>
          </a:p>
        </p:txBody>
      </p:sp>
      <p:sp>
        <p:nvSpPr>
          <p:cNvPr id="28680" name="Text Placeholder 7">
            <a:extLst>
              <a:ext uri="{FF2B5EF4-FFF2-40B4-BE49-F238E27FC236}">
                <a16:creationId xmlns:a16="http://schemas.microsoft.com/office/drawing/2014/main" id="{B2111B38-52DF-4559-96AF-B9795F9FEAF8}"/>
              </a:ext>
            </a:extLst>
          </p:cNvPr>
          <p:cNvSpPr>
            <a:spLocks noGrp="1"/>
          </p:cNvSpPr>
          <p:nvPr>
            <p:ph type="body" sz="half" idx="17"/>
          </p:nvPr>
        </p:nvSpPr>
        <p:spPr>
          <a:xfrm>
            <a:off x="6038850" y="2741613"/>
            <a:ext cx="2592388" cy="3476625"/>
          </a:xfrm>
          <a:solidFill>
            <a:srgbClr val="FFFF00"/>
          </a:solidFill>
          <a:ln>
            <a:solidFill>
              <a:schemeClr val="accent1"/>
            </a:solidFill>
            <a:miter lim="800000"/>
            <a:headEnd/>
            <a:tailEnd/>
          </a:ln>
        </p:spPr>
        <p:txBody>
          <a:bodyPr/>
          <a:lstStyle/>
          <a:p>
            <a:r>
              <a:rPr lang="en-US" altLang="en-US" sz="4400"/>
              <a:t>S2 </a:t>
            </a:r>
            <a:r>
              <a:rPr lang="en-US" altLang="en-US" sz="3600" b="1"/>
              <a:t>(MAGISTER)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Placeholder 4">
            <a:extLst>
              <a:ext uri="{FF2B5EF4-FFF2-40B4-BE49-F238E27FC236}">
                <a16:creationId xmlns:a16="http://schemas.microsoft.com/office/drawing/2014/main" id="{5E9D90C4-D3B8-43F2-BB9C-2A68E92DAC9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3276600" y="2201863"/>
            <a:ext cx="2592388" cy="625475"/>
          </a:xfrm>
        </p:spPr>
        <p:txBody>
          <a:bodyPr/>
          <a:lstStyle/>
          <a:p>
            <a:endParaRPr lang="en-ID" altLang="en-US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A3F93C80-5BB8-425B-9E8C-8B75A0475C96}"/>
              </a:ext>
            </a:extLst>
          </p:cNvPr>
          <p:cNvSpPr>
            <a:spLocks noGrp="1"/>
          </p:cNvSpPr>
          <p:nvPr>
            <p:ph type="body" sz="half" idx="16"/>
          </p:nvPr>
        </p:nvSpPr>
        <p:spPr>
          <a:xfrm>
            <a:off x="3275013" y="2903538"/>
            <a:ext cx="2592387" cy="3314700"/>
          </a:xfrm>
        </p:spPr>
        <p:txBody>
          <a:bodyPr/>
          <a:lstStyle/>
          <a:p>
            <a:pPr>
              <a:defRPr/>
            </a:pPr>
            <a:endParaRPr lang="en-ID" dirty="0"/>
          </a:p>
        </p:txBody>
      </p:sp>
      <p:sp>
        <p:nvSpPr>
          <p:cNvPr id="30724" name="Text Placeholder 7">
            <a:extLst>
              <a:ext uri="{FF2B5EF4-FFF2-40B4-BE49-F238E27FC236}">
                <a16:creationId xmlns:a16="http://schemas.microsoft.com/office/drawing/2014/main" id="{A806EEDC-0DD8-41FE-A6C5-BE9C191F514A}"/>
              </a:ext>
            </a:extLst>
          </p:cNvPr>
          <p:cNvSpPr>
            <a:spLocks noGrp="1"/>
          </p:cNvSpPr>
          <p:nvPr>
            <p:ph type="body" sz="half" idx="17"/>
          </p:nvPr>
        </p:nvSpPr>
        <p:spPr>
          <a:xfrm>
            <a:off x="6516688" y="1447800"/>
            <a:ext cx="2301875" cy="2125663"/>
          </a:xfrm>
          <a:solidFill>
            <a:srgbClr val="FFC000"/>
          </a:solidFill>
        </p:spPr>
        <p:txBody>
          <a:bodyPr/>
          <a:lstStyle/>
          <a:p>
            <a:r>
              <a:rPr lang="en-US" altLang="en-US" sz="2800" b="1"/>
              <a:t>PERAN PENDIDIKAN HUKUM KESEHATAN</a:t>
            </a:r>
            <a:endParaRPr lang="en-ID" altLang="en-US" sz="2800" b="1"/>
          </a:p>
        </p:txBody>
      </p:sp>
      <p:graphicFrame>
        <p:nvGraphicFramePr>
          <p:cNvPr id="9" name="Diagram 8">
            <a:extLst>
              <a:ext uri="{FF2B5EF4-FFF2-40B4-BE49-F238E27FC236}">
                <a16:creationId xmlns:a16="http://schemas.microsoft.com/office/drawing/2014/main" id="{4CC618D3-C15C-4B08-BB4A-020E405C536B}"/>
              </a:ext>
            </a:extLst>
          </p:cNvPr>
          <p:cNvGraphicFramePr/>
          <p:nvPr/>
        </p:nvGraphicFramePr>
        <p:xfrm>
          <a:off x="323528" y="639315"/>
          <a:ext cx="6096000" cy="49094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>
            <a:extLst>
              <a:ext uri="{FF2B5EF4-FFF2-40B4-BE49-F238E27FC236}">
                <a16:creationId xmlns:a16="http://schemas.microsoft.com/office/drawing/2014/main" id="{382D6E37-9215-40C0-8F7C-67A74101D2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2300" y="476250"/>
            <a:ext cx="8077200" cy="815975"/>
          </a:xfrm>
        </p:spPr>
        <p:txBody>
          <a:bodyPr/>
          <a:lstStyle/>
          <a:p>
            <a:r>
              <a:rPr lang="en-US" altLang="en-US" sz="2800" b="1" i="1"/>
              <a:t>IJIN PENDIDIKAN TINGGI HUKUM KESEHATAN</a:t>
            </a:r>
            <a:endParaRPr lang="id-ID" altLang="en-US" sz="2800" b="1" i="1"/>
          </a:p>
        </p:txBody>
      </p:sp>
      <p:sp>
        <p:nvSpPr>
          <p:cNvPr id="31747" name="Content Placeholder 2">
            <a:extLst>
              <a:ext uri="{FF2B5EF4-FFF2-40B4-BE49-F238E27FC236}">
                <a16:creationId xmlns:a16="http://schemas.microsoft.com/office/drawing/2014/main" id="{5F77A805-DF27-4DD4-A856-A61003990A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1188" y="1628775"/>
            <a:ext cx="7265987" cy="1584325"/>
          </a:xfrm>
          <a:solidFill>
            <a:srgbClr val="7030A0"/>
          </a:solidFill>
          <a:ln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r>
              <a:rPr lang="es-ES" altLang="en-US" sz="2400">
                <a:solidFill>
                  <a:schemeClr val="bg1"/>
                </a:solidFill>
                <a:latin typeface="Arial" panose="020B0604020202020204" pitchFamily="34" charset="0"/>
              </a:rPr>
              <a:t>Penyelenggaraan pendidikan hukum kesehatan melalui penyelenggaraan matakuliah hukum kesehatan barangkali sudah dimulai cukup lama di Indonesia,dengan nama hukum kedokteran</a:t>
            </a:r>
          </a:p>
          <a:p>
            <a:endParaRPr lang="id-ID" altLang="en-US">
              <a:solidFill>
                <a:schemeClr val="bg1"/>
              </a:solidFill>
            </a:endParaRP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192950B5-BF64-4808-AF68-4AF4B41E7064}"/>
              </a:ext>
            </a:extLst>
          </p:cNvPr>
          <p:cNvSpPr txBox="1">
            <a:spLocks/>
          </p:cNvSpPr>
          <p:nvPr/>
        </p:nvSpPr>
        <p:spPr bwMode="auto">
          <a:xfrm>
            <a:off x="1547813" y="3357563"/>
            <a:ext cx="7127875" cy="295116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9pPr>
          </a:lstStyle>
          <a:p>
            <a:pPr>
              <a:defRPr/>
            </a:pPr>
            <a:r>
              <a:rPr lang="es-ES" alt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Pendidikan</a:t>
            </a:r>
            <a:r>
              <a:rPr lang="es-E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alt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hukum</a:t>
            </a:r>
            <a:r>
              <a:rPr lang="es-E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alt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kesehatan</a:t>
            </a:r>
            <a:r>
              <a:rPr lang="es-E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alt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s-E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alt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program</a:t>
            </a:r>
            <a:r>
              <a:rPr lang="es-E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alt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studi</a:t>
            </a:r>
            <a:r>
              <a:rPr lang="es-E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di </a:t>
            </a:r>
            <a:r>
              <a:rPr lang="es-ES" alt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lingkungan</a:t>
            </a:r>
            <a:r>
              <a:rPr lang="es-E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alt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pendidikan</a:t>
            </a:r>
            <a:r>
              <a:rPr lang="es-E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alt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tinggi</a:t>
            </a:r>
            <a:r>
              <a:rPr lang="es-E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alt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diawali</a:t>
            </a:r>
            <a:r>
              <a:rPr lang="es-E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alt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s-E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alt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keluarnya</a:t>
            </a:r>
            <a:r>
              <a:rPr lang="es-E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IJIN DIKTI UNTUK MAGISTER HUKUM KESEHATAN UNIKA SOEGIJAPRANATA SEMARANG </a:t>
            </a:r>
            <a:r>
              <a:rPr lang="es-ES" alt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melalui</a:t>
            </a:r>
            <a:r>
              <a:rPr lang="es-E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altLang="en-US" sz="2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SK </a:t>
            </a:r>
            <a:r>
              <a:rPr lang="es-ES" altLang="en-US" sz="2000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Dirjen</a:t>
            </a:r>
            <a:r>
              <a:rPr lang="es-ES" altLang="en-US" sz="2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DIKTI </a:t>
            </a:r>
            <a:r>
              <a:rPr lang="en-US" sz="2000" b="1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NO. 344/ D/T/2004 </a:t>
            </a:r>
            <a:r>
              <a:rPr lang="en-US" sz="20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IJIN PENYELENGGARAAN MAGISTER HUKUM KESEHATAN (S2) PADA UNIKA SOEGIJAPRANATA SEMARANG</a:t>
            </a:r>
            <a:endParaRPr lang="es-ES" alt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endParaRPr lang="es-ES" altLang="en-US" sz="2400" dirty="0">
              <a:latin typeface="Arial" panose="020B0604020202020204" pitchFamily="34" charset="0"/>
            </a:endParaRPr>
          </a:p>
          <a:p>
            <a:pPr>
              <a:defRPr/>
            </a:pPr>
            <a:endParaRPr lang="id-ID" sz="2400" kern="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72C305-AB66-4B37-AD62-E06D587D0406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FF0000"/>
          </a:solidFill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US" dirty="0"/>
              <a:t>PERKEMBANGAN JUMLAH PENYELENGGARA MAGISTER HUKUM KESEHATAN DI INDONESIA</a:t>
            </a:r>
            <a:endParaRPr lang="en-ID" dirty="0"/>
          </a:p>
        </p:txBody>
      </p:sp>
      <p:sp>
        <p:nvSpPr>
          <p:cNvPr id="32771" name="Content Placeholder 2">
            <a:extLst>
              <a:ext uri="{FF2B5EF4-FFF2-40B4-BE49-F238E27FC236}">
                <a16:creationId xmlns:a16="http://schemas.microsoft.com/office/drawing/2014/main" id="{E325C1DB-4B88-401A-BB12-BF26C7F56C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52563"/>
            <a:ext cx="8229600" cy="4525962"/>
          </a:xfrm>
          <a:ln>
            <a:solidFill>
              <a:schemeClr val="accent1"/>
            </a:solidFill>
            <a:miter lim="800000"/>
            <a:headEnd/>
            <a:tailEnd/>
          </a:ln>
        </p:spPr>
        <p:txBody>
          <a:bodyPr/>
          <a:lstStyle/>
          <a:p>
            <a:r>
              <a:rPr lang="en-US" altLang="en-US"/>
              <a:t>.</a:t>
            </a:r>
            <a:endParaRPr lang="en-ID" alt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1A68F4A-848E-4FFF-BE38-8840513E91DB}"/>
              </a:ext>
            </a:extLst>
          </p:cNvPr>
          <p:cNvSpPr/>
          <p:nvPr/>
        </p:nvSpPr>
        <p:spPr>
          <a:xfrm>
            <a:off x="6102350" y="2036763"/>
            <a:ext cx="1133475" cy="1182687"/>
          </a:xfrm>
          <a:prstGeom prst="rect">
            <a:avLst/>
          </a:prstGeom>
          <a:gradFill>
            <a:gsLst>
              <a:gs pos="11000">
                <a:srgbClr val="FFFF61"/>
              </a:gs>
              <a:gs pos="85000">
                <a:srgbClr val="F0EA00"/>
              </a:gs>
            </a:gsLst>
            <a:lin ang="5400000" scaled="0"/>
          </a:gradFill>
          <a:ln w="28575">
            <a:solidFill>
              <a:schemeClr val="bg1"/>
            </a:solidFill>
          </a:ln>
        </p:spPr>
        <p:style>
          <a:lnRef idx="1">
            <a:scrgbClr r="0" g="0" b="0"/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>
              <a:defRPr/>
            </a:pPr>
            <a:endParaRPr lang="en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055FAAE-DEC9-4CC0-A8B9-9514E1DC2C32}"/>
              </a:ext>
            </a:extLst>
          </p:cNvPr>
          <p:cNvSpPr/>
          <p:nvPr/>
        </p:nvSpPr>
        <p:spPr>
          <a:xfrm>
            <a:off x="6083300" y="3287713"/>
            <a:ext cx="1273175" cy="760412"/>
          </a:xfrm>
          <a:prstGeom prst="rect">
            <a:avLst/>
          </a:prstGeom>
          <a:gradFill>
            <a:gsLst>
              <a:gs pos="11000">
                <a:srgbClr val="4EFD31"/>
              </a:gs>
              <a:gs pos="98000">
                <a:srgbClr val="148901"/>
              </a:gs>
            </a:gsLst>
          </a:gradFill>
          <a:ln w="28575">
            <a:solidFill>
              <a:schemeClr val="bg1"/>
            </a:solidFill>
          </a:ln>
        </p:spPr>
        <p:style>
          <a:lnRef idx="1">
            <a:scrgbClr r="0" g="0" b="0"/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>
              <a:defRPr/>
            </a:pPr>
            <a:endParaRPr lang="en-ID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49189B2-3142-4248-B166-BB13C4CEAA0E}"/>
              </a:ext>
            </a:extLst>
          </p:cNvPr>
          <p:cNvSpPr/>
          <p:nvPr/>
        </p:nvSpPr>
        <p:spPr>
          <a:xfrm>
            <a:off x="6102350" y="4151313"/>
            <a:ext cx="1295400" cy="760412"/>
          </a:xfrm>
          <a:prstGeom prst="rect">
            <a:avLst/>
          </a:prstGeom>
          <a:gradFill>
            <a:gsLst>
              <a:gs pos="11000">
                <a:srgbClr val="85CBFF"/>
              </a:gs>
              <a:gs pos="85000">
                <a:srgbClr val="0070C0"/>
              </a:gs>
            </a:gsLst>
            <a:lin ang="5400000" scaled="0"/>
          </a:gradFill>
          <a:ln w="28575">
            <a:solidFill>
              <a:schemeClr val="bg1"/>
            </a:solidFill>
          </a:ln>
        </p:spPr>
        <p:style>
          <a:lnRef idx="1">
            <a:scrgbClr r="0" g="0" b="0"/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>
              <a:defRPr/>
            </a:pPr>
            <a:endParaRPr lang="en-ID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D2163EC-AEB7-4157-BA46-9FFF21A40DE0}"/>
              </a:ext>
            </a:extLst>
          </p:cNvPr>
          <p:cNvSpPr/>
          <p:nvPr/>
        </p:nvSpPr>
        <p:spPr>
          <a:xfrm>
            <a:off x="6102350" y="4979988"/>
            <a:ext cx="1306513" cy="760412"/>
          </a:xfrm>
          <a:prstGeom prst="rect">
            <a:avLst/>
          </a:prstGeom>
          <a:gradFill>
            <a:gsLst>
              <a:gs pos="0">
                <a:srgbClr val="FF6DB6"/>
              </a:gs>
              <a:gs pos="79000">
                <a:srgbClr val="B8005C"/>
              </a:gs>
            </a:gsLst>
          </a:gradFill>
          <a:ln w="28575">
            <a:solidFill>
              <a:schemeClr val="bg1"/>
            </a:solidFill>
          </a:ln>
        </p:spPr>
        <p:style>
          <a:lnRef idx="1">
            <a:scrgbClr r="0" g="0" b="0"/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>
              <a:defRPr/>
            </a:pPr>
            <a:endParaRPr lang="en-ID"/>
          </a:p>
        </p:txBody>
      </p:sp>
      <p:sp>
        <p:nvSpPr>
          <p:cNvPr id="32776" name="Text Box 2">
            <a:extLst>
              <a:ext uri="{FF2B5EF4-FFF2-40B4-BE49-F238E27FC236}">
                <a16:creationId xmlns:a16="http://schemas.microsoft.com/office/drawing/2014/main" id="{673DF867-386B-4CFE-B525-2185D79108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8000" y="5102225"/>
            <a:ext cx="1579563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85750" indent="-28575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 typeface="Wingdings" panose="05000000000000000000" pitchFamily="2" charset="2"/>
              <a:buChar char="v"/>
            </a:pPr>
            <a:r>
              <a:rPr lang="id-ID" altLang="en-US" sz="1400" b="1">
                <a:cs typeface="Calibri" panose="020F0502020204030204" pitchFamily="34" charset="0"/>
              </a:rPr>
              <a:t>UNIKA Soegijapranata</a:t>
            </a:r>
            <a:endParaRPr lang="id-ID" altLang="en-US" sz="1400" b="1">
              <a:latin typeface="Arial" panose="020B0604020202020204" pitchFamily="34" charset="0"/>
            </a:endParaRPr>
          </a:p>
        </p:txBody>
      </p:sp>
      <p:sp>
        <p:nvSpPr>
          <p:cNvPr id="32777" name="Text Box 8">
            <a:extLst>
              <a:ext uri="{FF2B5EF4-FFF2-40B4-BE49-F238E27FC236}">
                <a16:creationId xmlns:a16="http://schemas.microsoft.com/office/drawing/2014/main" id="{2206E41C-5CED-4ACA-8055-CE4879B68D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66000" y="5094288"/>
            <a:ext cx="1285875" cy="693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85750" indent="-28575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 typeface="Wingdings" panose="05000000000000000000" pitchFamily="2" charset="2"/>
              <a:buChar char="v"/>
            </a:pPr>
            <a:r>
              <a:rPr lang="id-ID" altLang="en-US" sz="1400" b="1">
                <a:cs typeface="Calibri" panose="020F0502020204030204" pitchFamily="34" charset="0"/>
              </a:rPr>
              <a:t>UNIKA Soegijapranata</a:t>
            </a:r>
            <a:endParaRPr lang="id-ID" altLang="en-US" sz="1400" b="1">
              <a:latin typeface="Arial" panose="020B0604020202020204" pitchFamily="34" charset="0"/>
            </a:endParaRPr>
          </a:p>
        </p:txBody>
      </p:sp>
      <p:sp>
        <p:nvSpPr>
          <p:cNvPr id="32778" name="Text Box 4">
            <a:extLst>
              <a:ext uri="{FF2B5EF4-FFF2-40B4-BE49-F238E27FC236}">
                <a16:creationId xmlns:a16="http://schemas.microsoft.com/office/drawing/2014/main" id="{1044F5FD-60E5-4332-86EF-604EE5A79D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27563" y="5102225"/>
            <a:ext cx="1631950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85750" indent="-28575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 typeface="Wingdings" panose="05000000000000000000" pitchFamily="2" charset="2"/>
              <a:buChar char="v"/>
            </a:pPr>
            <a:r>
              <a:rPr lang="id-ID" altLang="en-US" sz="1400" b="1">
                <a:cs typeface="Calibri" panose="020F0502020204030204" pitchFamily="34" charset="0"/>
              </a:rPr>
              <a:t>UNIKA Soegijapranata</a:t>
            </a:r>
            <a:endParaRPr lang="id-ID" altLang="en-US" sz="1400" b="1">
              <a:latin typeface="Arial" panose="020B0604020202020204" pitchFamily="34" charset="0"/>
            </a:endParaRPr>
          </a:p>
        </p:txBody>
      </p:sp>
      <p:sp>
        <p:nvSpPr>
          <p:cNvPr id="32779" name="Text Box 12">
            <a:extLst>
              <a:ext uri="{FF2B5EF4-FFF2-40B4-BE49-F238E27FC236}">
                <a16:creationId xmlns:a16="http://schemas.microsoft.com/office/drawing/2014/main" id="{A10F91B9-90EF-408A-864B-4A9C81DD35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08863" y="4389438"/>
            <a:ext cx="1054100" cy="268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85750" indent="-28575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 typeface="Wingdings" panose="05000000000000000000" pitchFamily="2" charset="2"/>
              <a:buChar char="v"/>
            </a:pPr>
            <a:r>
              <a:rPr lang="id-ID" altLang="en-US" sz="1400" b="1">
                <a:cs typeface="Calibri" panose="020F0502020204030204" pitchFamily="34" charset="0"/>
              </a:rPr>
              <a:t>U G M</a:t>
            </a:r>
            <a:endParaRPr lang="id-ID" altLang="en-US" sz="1400" b="1">
              <a:latin typeface="Arial" panose="020B0604020202020204" pitchFamily="34" charset="0"/>
            </a:endParaRPr>
          </a:p>
        </p:txBody>
      </p:sp>
      <p:sp>
        <p:nvSpPr>
          <p:cNvPr id="32780" name="Text Box 11">
            <a:extLst>
              <a:ext uri="{FF2B5EF4-FFF2-40B4-BE49-F238E27FC236}">
                <a16:creationId xmlns:a16="http://schemas.microsoft.com/office/drawing/2014/main" id="{5ADB5ABC-A17E-4A8C-8F20-B7EA360806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88238" y="3475038"/>
            <a:ext cx="1054100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85750" indent="-28575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 typeface="Wingdings" panose="05000000000000000000" pitchFamily="2" charset="2"/>
              <a:buChar char="v"/>
            </a:pPr>
            <a:r>
              <a:rPr lang="id-ID" altLang="en-US" sz="1400" b="1">
                <a:cs typeface="Calibri" panose="020F0502020204030204" pitchFamily="34" charset="0"/>
              </a:rPr>
              <a:t>UNPAB</a:t>
            </a:r>
            <a:endParaRPr lang="id-ID" altLang="en-US" sz="1400" b="1">
              <a:latin typeface="Arial" panose="020B0604020202020204" pitchFamily="34" charset="0"/>
            </a:endParaRPr>
          </a:p>
        </p:txBody>
      </p:sp>
      <p:sp>
        <p:nvSpPr>
          <p:cNvPr id="32781" name="Text Box 10">
            <a:extLst>
              <a:ext uri="{FF2B5EF4-FFF2-40B4-BE49-F238E27FC236}">
                <a16:creationId xmlns:a16="http://schemas.microsoft.com/office/drawing/2014/main" id="{BDA18C98-19DE-4396-A8A5-C1762AA88B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80288" y="2455863"/>
            <a:ext cx="1306512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85750" indent="-28575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 typeface="Wingdings" panose="05000000000000000000" pitchFamily="2" charset="2"/>
              <a:buChar char="q"/>
            </a:pPr>
            <a:r>
              <a:rPr lang="id-ID" altLang="en-US" sz="1600" b="1">
                <a:cs typeface="Calibri" panose="020F0502020204030204" pitchFamily="34" charset="0"/>
              </a:rPr>
              <a:t>Lainnya</a:t>
            </a:r>
            <a:endParaRPr lang="id-ID" altLang="en-US" sz="1600" b="1">
              <a:latin typeface="Arial" panose="020B0604020202020204" pitchFamily="34" charset="0"/>
            </a:endParaRPr>
          </a:p>
        </p:txBody>
      </p:sp>
      <p:sp>
        <p:nvSpPr>
          <p:cNvPr id="32782" name="Text Box 7">
            <a:extLst>
              <a:ext uri="{FF2B5EF4-FFF2-40B4-BE49-F238E27FC236}">
                <a16:creationId xmlns:a16="http://schemas.microsoft.com/office/drawing/2014/main" id="{96CAAB86-BFF8-4380-9AAD-53811FC1B9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16463" y="4462463"/>
            <a:ext cx="973137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85750" indent="-28575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 typeface="Wingdings" panose="05000000000000000000" pitchFamily="2" charset="2"/>
              <a:buChar char="v"/>
            </a:pPr>
            <a:r>
              <a:rPr lang="id-ID" altLang="en-US" sz="1400" b="1">
                <a:cs typeface="Calibri" panose="020F0502020204030204" pitchFamily="34" charset="0"/>
              </a:rPr>
              <a:t>U G M</a:t>
            </a:r>
            <a:endParaRPr lang="id-ID" altLang="en-US" sz="1400" b="1">
              <a:latin typeface="Arial" panose="020B0604020202020204" pitchFamily="34" charset="0"/>
            </a:endParaRPr>
          </a:p>
        </p:txBody>
      </p:sp>
      <p:sp>
        <p:nvSpPr>
          <p:cNvPr id="32783" name="Text Box 1">
            <a:extLst>
              <a:ext uri="{FF2B5EF4-FFF2-40B4-BE49-F238E27FC236}">
                <a16:creationId xmlns:a16="http://schemas.microsoft.com/office/drawing/2014/main" id="{45D382F0-43F0-4DA2-BE62-38AC7BC7C9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1688" y="4476750"/>
            <a:ext cx="7477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id-ID" altLang="en-US" sz="1600" b="1">
                <a:cs typeface="Calibri" panose="020F0502020204030204" pitchFamily="34" charset="0"/>
              </a:rPr>
              <a:t>2004</a:t>
            </a:r>
            <a:endParaRPr lang="id-ID" altLang="en-US" sz="1800" b="1">
              <a:latin typeface="Arial" panose="020B0604020202020204" pitchFamily="34" charset="0"/>
            </a:endParaRPr>
          </a:p>
        </p:txBody>
      </p:sp>
      <p:sp>
        <p:nvSpPr>
          <p:cNvPr id="32784" name="Text Box 9">
            <a:extLst>
              <a:ext uri="{FF2B5EF4-FFF2-40B4-BE49-F238E27FC236}">
                <a16:creationId xmlns:a16="http://schemas.microsoft.com/office/drawing/2014/main" id="{B3A0B289-23C9-492F-B7FD-59EDF0534E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19475" y="3876675"/>
            <a:ext cx="74771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id-ID" altLang="en-US" sz="1600" b="1">
                <a:cs typeface="Calibri" panose="020F0502020204030204" pitchFamily="34" charset="0"/>
              </a:rPr>
              <a:t>2009</a:t>
            </a:r>
            <a:endParaRPr lang="id-ID" altLang="en-US" sz="1800" b="1">
              <a:latin typeface="Arial" panose="020B0604020202020204" pitchFamily="34" charset="0"/>
            </a:endParaRPr>
          </a:p>
        </p:txBody>
      </p:sp>
      <p:sp>
        <p:nvSpPr>
          <p:cNvPr id="32785" name="Text Box 2">
            <a:extLst>
              <a:ext uri="{FF2B5EF4-FFF2-40B4-BE49-F238E27FC236}">
                <a16:creationId xmlns:a16="http://schemas.microsoft.com/office/drawing/2014/main" id="{9EA3BE54-D86B-452A-B8A9-A28466DD73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91225" y="1668463"/>
            <a:ext cx="13652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id-ID" altLang="en-US" sz="1600" b="1">
                <a:cs typeface="Calibri" panose="020F0502020204030204" pitchFamily="34" charset="0"/>
              </a:rPr>
              <a:t>2011 - 2021</a:t>
            </a:r>
            <a:endParaRPr lang="id-ID" altLang="en-US" sz="1800" b="1">
              <a:latin typeface="Arial" panose="020B0604020202020204" pitchFamily="34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934F388-9E60-4402-B40F-5DC487D7DEBC}"/>
              </a:ext>
            </a:extLst>
          </p:cNvPr>
          <p:cNvSpPr/>
          <p:nvPr/>
        </p:nvSpPr>
        <p:spPr>
          <a:xfrm>
            <a:off x="3314700" y="4324350"/>
            <a:ext cx="1412875" cy="760413"/>
          </a:xfrm>
          <a:prstGeom prst="rect">
            <a:avLst/>
          </a:prstGeom>
          <a:gradFill>
            <a:gsLst>
              <a:gs pos="11000">
                <a:srgbClr val="85CBFF"/>
              </a:gs>
              <a:gs pos="85000">
                <a:srgbClr val="0070C0"/>
              </a:gs>
            </a:gsLst>
            <a:lin ang="5400000" scaled="0"/>
          </a:gradFill>
          <a:ln w="28575">
            <a:solidFill>
              <a:schemeClr val="bg1"/>
            </a:solidFill>
          </a:ln>
        </p:spPr>
        <p:style>
          <a:lnRef idx="1">
            <a:scrgbClr r="0" g="0" b="0"/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>
              <a:defRPr/>
            </a:pPr>
            <a:endParaRPr lang="en-ID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F195F3EC-28D3-4572-8521-75A6F0DFF1B4}"/>
              </a:ext>
            </a:extLst>
          </p:cNvPr>
          <p:cNvSpPr/>
          <p:nvPr/>
        </p:nvSpPr>
        <p:spPr>
          <a:xfrm>
            <a:off x="3314700" y="4937125"/>
            <a:ext cx="1404938" cy="760413"/>
          </a:xfrm>
          <a:prstGeom prst="rect">
            <a:avLst/>
          </a:prstGeom>
          <a:gradFill>
            <a:gsLst>
              <a:gs pos="0">
                <a:srgbClr val="FF6DB6"/>
              </a:gs>
              <a:gs pos="79000">
                <a:srgbClr val="B8005C"/>
              </a:gs>
            </a:gsLst>
          </a:gradFill>
          <a:ln w="28575">
            <a:solidFill>
              <a:schemeClr val="bg1"/>
            </a:solidFill>
          </a:ln>
        </p:spPr>
        <p:style>
          <a:lnRef idx="1">
            <a:scrgbClr r="0" g="0" b="0"/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>
              <a:defRPr/>
            </a:pPr>
            <a:endParaRPr lang="en-ID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0FEEDEF2-CC10-462B-9D65-164FA5A4052B}"/>
              </a:ext>
            </a:extLst>
          </p:cNvPr>
          <p:cNvSpPr/>
          <p:nvPr/>
        </p:nvSpPr>
        <p:spPr>
          <a:xfrm>
            <a:off x="492125" y="4979988"/>
            <a:ext cx="1368425" cy="760412"/>
          </a:xfrm>
          <a:prstGeom prst="rect">
            <a:avLst/>
          </a:prstGeom>
          <a:gradFill>
            <a:gsLst>
              <a:gs pos="0">
                <a:srgbClr val="FF6DB6"/>
              </a:gs>
              <a:gs pos="79000">
                <a:srgbClr val="B8005C"/>
              </a:gs>
            </a:gsLst>
          </a:gradFill>
          <a:ln w="28575">
            <a:solidFill>
              <a:schemeClr val="bg1"/>
            </a:solidFill>
          </a:ln>
        </p:spPr>
        <p:style>
          <a:lnRef idx="1">
            <a:scrgbClr r="0" g="0" b="0"/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>
              <a:defRPr/>
            </a:pPr>
            <a:endParaRPr lang="en-ID"/>
          </a:p>
        </p:txBody>
      </p:sp>
      <p:sp>
        <p:nvSpPr>
          <p:cNvPr id="32789" name="Rectangle 18">
            <a:extLst>
              <a:ext uri="{FF2B5EF4-FFF2-40B4-BE49-F238E27FC236}">
                <a16:creationId xmlns:a16="http://schemas.microsoft.com/office/drawing/2014/main" id="{FEB69296-8B8D-460C-8958-4D46E61705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D" altLang="en-US" sz="1800">
              <a:latin typeface="Arial" panose="020B0604020202020204" pitchFamily="34" charset="0"/>
            </a:endParaRPr>
          </a:p>
        </p:txBody>
      </p:sp>
      <p:sp>
        <p:nvSpPr>
          <p:cNvPr id="32790" name="Rectangle 29">
            <a:extLst>
              <a:ext uri="{FF2B5EF4-FFF2-40B4-BE49-F238E27FC236}">
                <a16:creationId xmlns:a16="http://schemas.microsoft.com/office/drawing/2014/main" id="{4B910D9E-B8FD-428F-829C-CDA66FFD5C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D" altLang="en-US" sz="1800">
              <a:latin typeface="Arial" panose="020B0604020202020204" pitchFamily="34" charset="0"/>
            </a:endParaRPr>
          </a:p>
        </p:txBody>
      </p:sp>
      <p:sp>
        <p:nvSpPr>
          <p:cNvPr id="23" name="Text Box 1">
            <a:extLst>
              <a:ext uri="{FF2B5EF4-FFF2-40B4-BE49-F238E27FC236}">
                <a16:creationId xmlns:a16="http://schemas.microsoft.com/office/drawing/2014/main" id="{320848AC-4F99-43E2-94A6-3AB72B7D6C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1688" y="1692275"/>
            <a:ext cx="2041525" cy="87312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>
              <a:defRPr/>
            </a:pPr>
            <a:r>
              <a:rPr lang="en-US" altLang="en-US" sz="1600" b="1" dirty="0">
                <a:latin typeface="Calibri" panose="020F0502020204030204" pitchFamily="34" charset="0"/>
              </a:rPr>
              <a:t>KETERANGAN:</a:t>
            </a:r>
          </a:p>
          <a:p>
            <a:pPr marL="285750" indent="-285750" algn="ctr">
              <a:buFont typeface="Wingdings" panose="05000000000000000000" pitchFamily="2" charset="2"/>
              <a:buChar char="v"/>
              <a:defRPr/>
            </a:pPr>
            <a:r>
              <a:rPr lang="en-US" altLang="en-US" sz="1600" b="1" dirty="0">
                <a:latin typeface="Calibri" panose="020F0502020204030204" pitchFamily="34" charset="0"/>
              </a:rPr>
              <a:t>PRORAM STUDI</a:t>
            </a:r>
          </a:p>
          <a:p>
            <a:pPr marL="285750" indent="-285750" algn="ctr">
              <a:buFont typeface="Wingdings" panose="05000000000000000000" pitchFamily="2" charset="2"/>
              <a:buChar char="q"/>
              <a:defRPr/>
            </a:pPr>
            <a:r>
              <a:rPr lang="en-US" altLang="en-US" sz="1600" b="1" dirty="0">
                <a:latin typeface="Calibri" panose="020F0502020204030204" pitchFamily="34" charset="0"/>
              </a:rPr>
              <a:t>KONSENTRASI</a:t>
            </a:r>
            <a:endParaRPr lang="id-ID" altLang="en-US" b="1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1">
            <a:extLst>
              <a:ext uri="{FF2B5EF4-FFF2-40B4-BE49-F238E27FC236}">
                <a16:creationId xmlns:a16="http://schemas.microsoft.com/office/drawing/2014/main" id="{ED2D5F0D-FB6C-425D-BF9D-C2E5025B7B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NOMENKLATUR PRODI HUKES</a:t>
            </a:r>
            <a:endParaRPr lang="en-ID" altLang="en-US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FBECA356-830D-444E-897D-24905EA4BB77}"/>
              </a:ext>
            </a:extLst>
          </p:cNvPr>
          <p:cNvGraphicFramePr/>
          <p:nvPr/>
        </p:nvGraphicFramePr>
        <p:xfrm>
          <a:off x="899592" y="1556792"/>
          <a:ext cx="6720408" cy="39042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1">
            <a:extLst>
              <a:ext uri="{FF2B5EF4-FFF2-40B4-BE49-F238E27FC236}">
                <a16:creationId xmlns:a16="http://schemas.microsoft.com/office/drawing/2014/main" id="{3EB41845-3F51-4A36-9824-7D3BC18124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NOMENKLATUR PRODI HUKES</a:t>
            </a:r>
            <a:endParaRPr lang="en-ID" altLang="en-US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568205A1-A444-43FC-A502-42868E7121B9}"/>
              </a:ext>
            </a:extLst>
          </p:cNvPr>
          <p:cNvGraphicFramePr/>
          <p:nvPr/>
        </p:nvGraphicFramePr>
        <p:xfrm>
          <a:off x="539552" y="1484784"/>
          <a:ext cx="8147248" cy="4608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1">
            <a:extLst>
              <a:ext uri="{FF2B5EF4-FFF2-40B4-BE49-F238E27FC236}">
                <a16:creationId xmlns:a16="http://schemas.microsoft.com/office/drawing/2014/main" id="{F1EC6C3B-6983-49E3-B934-83B56779ED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381000"/>
            <a:ext cx="8077200" cy="1371600"/>
          </a:xfrm>
        </p:spPr>
        <p:txBody>
          <a:bodyPr/>
          <a:lstStyle/>
          <a:p>
            <a:r>
              <a:rPr lang="en-US" altLang="en-US" sz="2800" b="1" i="1"/>
              <a:t>TUJUAN PENDIDIKAN TINGGI HUKUM KESEHATAN</a:t>
            </a:r>
            <a:endParaRPr lang="id-ID" altLang="en-US" sz="2800" b="1" i="1"/>
          </a:p>
        </p:txBody>
      </p:sp>
      <p:sp>
        <p:nvSpPr>
          <p:cNvPr id="35843" name="Content Placeholder 2">
            <a:extLst>
              <a:ext uri="{FF2B5EF4-FFF2-40B4-BE49-F238E27FC236}">
                <a16:creationId xmlns:a16="http://schemas.microsoft.com/office/drawing/2014/main" id="{25040F87-E5A2-4138-BE7A-3E61690D86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0" y="2057400"/>
            <a:ext cx="7265988" cy="2209800"/>
          </a:xfrm>
          <a:solidFill>
            <a:schemeClr val="accent6">
              <a:lumMod val="75000"/>
            </a:schemeClr>
          </a:solidFill>
          <a:ln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r>
              <a:rPr lang="en-ID" altLang="en-US" sz="2400" dirty="0" err="1">
                <a:solidFill>
                  <a:schemeClr val="bg1"/>
                </a:solidFill>
                <a:latin typeface="Arial" panose="020B0604020202020204" pitchFamily="34" charset="0"/>
              </a:rPr>
              <a:t>Tujuan</a:t>
            </a:r>
            <a:r>
              <a:rPr lang="en-ID" altLang="en-US" sz="24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en-ID" altLang="en-US" sz="2400" dirty="0" err="1">
                <a:solidFill>
                  <a:schemeClr val="bg1"/>
                </a:solidFill>
                <a:latin typeface="Arial" panose="020B0604020202020204" pitchFamily="34" charset="0"/>
              </a:rPr>
              <a:t>pendidikan</a:t>
            </a:r>
            <a:r>
              <a:rPr lang="en-ID" altLang="en-US" sz="24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en-ID" altLang="en-US" sz="2400" dirty="0" err="1">
                <a:solidFill>
                  <a:schemeClr val="bg1"/>
                </a:solidFill>
                <a:latin typeface="Arial" panose="020B0604020202020204" pitchFamily="34" charset="0"/>
              </a:rPr>
              <a:t>hukum</a:t>
            </a:r>
            <a:r>
              <a:rPr lang="en-ID" altLang="en-US" sz="24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en-ID" altLang="en-US" sz="2400" dirty="0" err="1">
                <a:solidFill>
                  <a:schemeClr val="bg1"/>
                </a:solidFill>
                <a:latin typeface="Arial" panose="020B0604020202020204" pitchFamily="34" charset="0"/>
              </a:rPr>
              <a:t>kesehatan</a:t>
            </a:r>
            <a:r>
              <a:rPr lang="en-ID" altLang="en-US" sz="2400" dirty="0">
                <a:solidFill>
                  <a:schemeClr val="bg1"/>
                </a:solidFill>
                <a:latin typeface="Arial" panose="020B0604020202020204" pitchFamily="34" charset="0"/>
              </a:rPr>
              <a:t> (Magister Hukum Kesehatan) sangat </a:t>
            </a:r>
            <a:r>
              <a:rPr lang="en-ID" altLang="en-US" sz="2400" dirty="0" err="1">
                <a:solidFill>
                  <a:schemeClr val="bg1"/>
                </a:solidFill>
                <a:latin typeface="Arial" panose="020B0604020202020204" pitchFamily="34" charset="0"/>
              </a:rPr>
              <a:t>perlu</a:t>
            </a:r>
            <a:r>
              <a:rPr lang="en-ID" altLang="en-US" sz="24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en-ID" altLang="en-US" sz="2400" dirty="0" err="1">
                <a:solidFill>
                  <a:schemeClr val="bg1"/>
                </a:solidFill>
                <a:latin typeface="Arial" panose="020B0604020202020204" pitchFamily="34" charset="0"/>
              </a:rPr>
              <a:t>untuk</a:t>
            </a:r>
            <a:r>
              <a:rPr lang="en-ID" altLang="en-US" sz="24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en-ID" altLang="en-US" sz="2400" dirty="0" err="1">
                <a:solidFill>
                  <a:schemeClr val="bg1"/>
                </a:solidFill>
                <a:latin typeface="Arial" panose="020B0604020202020204" pitchFamily="34" charset="0"/>
              </a:rPr>
              <a:t>ditetapkan</a:t>
            </a:r>
            <a:r>
              <a:rPr lang="en-ID" altLang="en-US" sz="24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en-ID" altLang="en-US" sz="2400" dirty="0" err="1">
                <a:solidFill>
                  <a:schemeClr val="bg1"/>
                </a:solidFill>
                <a:latin typeface="Arial" panose="020B0604020202020204" pitchFamily="34" charset="0"/>
              </a:rPr>
              <a:t>mengingat</a:t>
            </a:r>
            <a:r>
              <a:rPr lang="en-ID" altLang="en-US" sz="24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en-ID" altLang="en-US" sz="2400" dirty="0" err="1">
                <a:solidFill>
                  <a:schemeClr val="bg1"/>
                </a:solidFill>
                <a:latin typeface="Arial" panose="020B0604020202020204" pitchFamily="34" charset="0"/>
              </a:rPr>
              <a:t>pendidikan</a:t>
            </a:r>
            <a:r>
              <a:rPr lang="en-ID" altLang="en-US" sz="24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en-ID" altLang="en-US" sz="2400" dirty="0" err="1">
                <a:solidFill>
                  <a:schemeClr val="bg1"/>
                </a:solidFill>
                <a:latin typeface="Arial" panose="020B0604020202020204" pitchFamily="34" charset="0"/>
              </a:rPr>
              <a:t>hukum</a:t>
            </a:r>
            <a:r>
              <a:rPr lang="en-ID" altLang="en-US" sz="24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en-ID" altLang="en-US" sz="2400" dirty="0" err="1">
                <a:solidFill>
                  <a:schemeClr val="bg1"/>
                </a:solidFill>
                <a:latin typeface="Arial" panose="020B0604020202020204" pitchFamily="34" charset="0"/>
              </a:rPr>
              <a:t>kesehatan</a:t>
            </a:r>
            <a:r>
              <a:rPr lang="en-ID" altLang="en-US" sz="2400" dirty="0">
                <a:solidFill>
                  <a:schemeClr val="bg1"/>
                </a:solidFill>
                <a:latin typeface="Arial" panose="020B0604020202020204" pitchFamily="34" charset="0"/>
              </a:rPr>
              <a:t> di Indonesia </a:t>
            </a:r>
            <a:r>
              <a:rPr lang="en-ID" altLang="en-US" sz="2400" dirty="0" err="1">
                <a:solidFill>
                  <a:schemeClr val="bg1"/>
                </a:solidFill>
                <a:latin typeface="Arial" panose="020B0604020202020204" pitchFamily="34" charset="0"/>
              </a:rPr>
              <a:t>terus</a:t>
            </a:r>
            <a:r>
              <a:rPr lang="en-ID" altLang="en-US" sz="24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en-ID" altLang="en-US" sz="2400" dirty="0" err="1">
                <a:solidFill>
                  <a:schemeClr val="bg1"/>
                </a:solidFill>
                <a:latin typeface="Arial" panose="020B0604020202020204" pitchFamily="34" charset="0"/>
              </a:rPr>
              <a:t>berkembang</a:t>
            </a:r>
            <a:r>
              <a:rPr lang="en-ID" altLang="en-US" sz="2400" dirty="0">
                <a:solidFill>
                  <a:schemeClr val="bg1"/>
                </a:solidFill>
                <a:latin typeface="Arial" panose="020B0604020202020204" pitchFamily="34" charset="0"/>
              </a:rPr>
              <a:t>. </a:t>
            </a:r>
            <a:endParaRPr lang="id-ID" altLang="en-US" dirty="0">
              <a:solidFill>
                <a:schemeClr val="bg1"/>
              </a:solidFill>
            </a:endParaRP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021447D7-C2D8-42A6-842D-8B586097CC31}"/>
              </a:ext>
            </a:extLst>
          </p:cNvPr>
          <p:cNvSpPr txBox="1">
            <a:spLocks/>
          </p:cNvSpPr>
          <p:nvPr/>
        </p:nvSpPr>
        <p:spPr bwMode="auto">
          <a:xfrm>
            <a:off x="1908175" y="4425950"/>
            <a:ext cx="6473825" cy="2063750"/>
          </a:xfrm>
          <a:prstGeom prst="rect">
            <a:avLst/>
          </a:prstGeom>
          <a:solidFill>
            <a:schemeClr val="bg2">
              <a:lumMod val="2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9pPr>
          </a:lstStyle>
          <a:p>
            <a:pPr>
              <a:defRPr/>
            </a:pPr>
            <a:r>
              <a:rPr lang="en-ID" altLang="en-US" sz="2400" dirty="0" err="1">
                <a:solidFill>
                  <a:schemeClr val="bg1"/>
                </a:solidFill>
                <a:latin typeface="Arial" panose="020B0604020202020204" pitchFamily="34" charset="0"/>
              </a:rPr>
              <a:t>meskipun</a:t>
            </a:r>
            <a:r>
              <a:rPr lang="en-ID" altLang="en-US" sz="24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en-ID" altLang="en-US" sz="2400" dirty="0" err="1">
                <a:solidFill>
                  <a:schemeClr val="bg1"/>
                </a:solidFill>
                <a:latin typeface="Arial" panose="020B0604020202020204" pitchFamily="34" charset="0"/>
              </a:rPr>
              <a:t>hingga</a:t>
            </a:r>
            <a:r>
              <a:rPr lang="en-ID" altLang="en-US" sz="24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en-ID" altLang="en-US" sz="2400" dirty="0" err="1">
                <a:solidFill>
                  <a:schemeClr val="bg1"/>
                </a:solidFill>
                <a:latin typeface="Arial" panose="020B0604020202020204" pitchFamily="34" charset="0"/>
              </a:rPr>
              <a:t>saat</a:t>
            </a:r>
            <a:r>
              <a:rPr lang="en-ID" altLang="en-US" sz="24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en-ID" altLang="en-US" sz="2400" dirty="0" err="1">
                <a:solidFill>
                  <a:schemeClr val="bg1"/>
                </a:solidFill>
                <a:latin typeface="Arial" panose="020B0604020202020204" pitchFamily="34" charset="0"/>
              </a:rPr>
              <a:t>ini</a:t>
            </a:r>
            <a:r>
              <a:rPr lang="en-ID" altLang="en-US" sz="24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en-ID" altLang="en-US" sz="2400" dirty="0" err="1">
                <a:solidFill>
                  <a:schemeClr val="bg1"/>
                </a:solidFill>
                <a:latin typeface="Arial" panose="020B0604020202020204" pitchFamily="34" charset="0"/>
              </a:rPr>
              <a:t>belum</a:t>
            </a:r>
            <a:r>
              <a:rPr lang="en-ID" altLang="en-US" sz="24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en-ID" altLang="en-US" sz="2400" dirty="0" err="1">
                <a:solidFill>
                  <a:schemeClr val="bg1"/>
                </a:solidFill>
                <a:latin typeface="Arial" panose="020B0604020202020204" pitchFamily="34" charset="0"/>
              </a:rPr>
              <a:t>ada</a:t>
            </a:r>
            <a:r>
              <a:rPr lang="en-ID" altLang="en-US" sz="24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en-ID" altLang="en-US" sz="2400" dirty="0" err="1">
                <a:solidFill>
                  <a:schemeClr val="bg1"/>
                </a:solidFill>
                <a:latin typeface="Arial" panose="020B0604020202020204" pitchFamily="34" charset="0"/>
              </a:rPr>
              <a:t>kesepakatan</a:t>
            </a:r>
            <a:r>
              <a:rPr lang="en-ID" altLang="en-US" sz="24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en-ID" altLang="en-US" sz="2400" dirty="0" err="1">
                <a:solidFill>
                  <a:schemeClr val="bg1"/>
                </a:solidFill>
                <a:latin typeface="Arial" panose="020B0604020202020204" pitchFamily="34" charset="0"/>
              </a:rPr>
              <a:t>terkait</a:t>
            </a:r>
            <a:r>
              <a:rPr lang="en-ID" altLang="en-US" sz="24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en-ID" altLang="en-US" sz="2400" dirty="0" err="1">
                <a:solidFill>
                  <a:schemeClr val="bg1"/>
                </a:solidFill>
                <a:latin typeface="Arial" panose="020B0604020202020204" pitchFamily="34" charset="0"/>
              </a:rPr>
              <a:t>rumusan</a:t>
            </a:r>
            <a:r>
              <a:rPr lang="en-ID" altLang="en-US" sz="2400" dirty="0">
                <a:solidFill>
                  <a:schemeClr val="bg1"/>
                </a:solidFill>
                <a:latin typeface="Arial" panose="020B0604020202020204" pitchFamily="34" charset="0"/>
              </a:rPr>
              <a:t> dan </a:t>
            </a:r>
            <a:r>
              <a:rPr lang="en-ID" altLang="en-US" sz="2400" dirty="0" err="1">
                <a:solidFill>
                  <a:schemeClr val="bg1"/>
                </a:solidFill>
                <a:latin typeface="Arial" panose="020B0604020202020204" pitchFamily="34" charset="0"/>
              </a:rPr>
              <a:t>tujuan</a:t>
            </a:r>
            <a:r>
              <a:rPr lang="en-ID" altLang="en-US" sz="24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en-ID" altLang="en-US" sz="2400" dirty="0" err="1">
                <a:solidFill>
                  <a:schemeClr val="bg1"/>
                </a:solidFill>
                <a:latin typeface="Arial" panose="020B0604020202020204" pitchFamily="34" charset="0"/>
              </a:rPr>
              <a:t>pendidikan</a:t>
            </a:r>
            <a:r>
              <a:rPr lang="en-ID" altLang="en-US" sz="2400" dirty="0">
                <a:solidFill>
                  <a:schemeClr val="bg1"/>
                </a:solidFill>
                <a:latin typeface="Arial" panose="020B0604020202020204" pitchFamily="34" charset="0"/>
              </a:rPr>
              <a:t> Magister Hukum Kesehatan </a:t>
            </a:r>
            <a:r>
              <a:rPr lang="en-ID" altLang="en-US" sz="2400" dirty="0" err="1">
                <a:solidFill>
                  <a:schemeClr val="bg1"/>
                </a:solidFill>
                <a:latin typeface="Arial" panose="020B0604020202020204" pitchFamily="34" charset="0"/>
              </a:rPr>
              <a:t>darI</a:t>
            </a:r>
            <a:r>
              <a:rPr lang="en-ID" altLang="en-US" sz="24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en-ID" altLang="en-US" sz="2400" dirty="0" err="1">
                <a:solidFill>
                  <a:schemeClr val="bg1"/>
                </a:solidFill>
                <a:latin typeface="Arial" panose="020B0604020202020204" pitchFamily="34" charset="0"/>
              </a:rPr>
              <a:t>setiap</a:t>
            </a:r>
            <a:r>
              <a:rPr lang="en-ID" altLang="en-US" sz="24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en-ID" altLang="en-US" sz="2400" dirty="0" err="1">
                <a:solidFill>
                  <a:schemeClr val="bg1"/>
                </a:solidFill>
                <a:latin typeface="Arial" panose="020B0604020202020204" pitchFamily="34" charset="0"/>
              </a:rPr>
              <a:t>institusi</a:t>
            </a:r>
            <a:r>
              <a:rPr lang="en-ID" altLang="en-US" sz="24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en-ID" altLang="en-US" sz="2400" dirty="0" err="1">
                <a:solidFill>
                  <a:schemeClr val="bg1"/>
                </a:solidFill>
                <a:latin typeface="Arial" panose="020B0604020202020204" pitchFamily="34" charset="0"/>
              </a:rPr>
              <a:t>penyelenggara</a:t>
            </a:r>
            <a:r>
              <a:rPr lang="en-ID" altLang="en-US" sz="2400" dirty="0">
                <a:solidFill>
                  <a:schemeClr val="bg1"/>
                </a:solidFill>
                <a:latin typeface="Arial" panose="020B0604020202020204" pitchFamily="34" charset="0"/>
              </a:rPr>
              <a:t> magister </a:t>
            </a:r>
            <a:r>
              <a:rPr lang="en-ID" altLang="en-US" sz="2400" dirty="0" err="1">
                <a:solidFill>
                  <a:schemeClr val="bg1"/>
                </a:solidFill>
                <a:latin typeface="Arial" panose="020B0604020202020204" pitchFamily="34" charset="0"/>
              </a:rPr>
              <a:t>hukum</a:t>
            </a:r>
            <a:r>
              <a:rPr lang="en-ID" altLang="en-US" sz="24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en-ID" altLang="en-US" sz="2400" dirty="0" err="1">
                <a:solidFill>
                  <a:schemeClr val="bg1"/>
                </a:solidFill>
                <a:latin typeface="Arial" panose="020B0604020202020204" pitchFamily="34" charset="0"/>
              </a:rPr>
              <a:t>kesehatan</a:t>
            </a:r>
            <a:endParaRPr lang="id-ID" sz="2400" kern="0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tle 1">
            <a:extLst>
              <a:ext uri="{FF2B5EF4-FFF2-40B4-BE49-F238E27FC236}">
                <a16:creationId xmlns:a16="http://schemas.microsoft.com/office/drawing/2014/main" id="{7E2C0EEF-E19E-4EA4-BD4C-141E3BAABE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92100"/>
            <a:ext cx="8229600" cy="927100"/>
          </a:xfrm>
        </p:spPr>
        <p:txBody>
          <a:bodyPr/>
          <a:lstStyle/>
          <a:p>
            <a:r>
              <a:rPr lang="en-US" altLang="en-US" b="1"/>
              <a:t>PERAN PENDIDIKAN HUKES</a:t>
            </a: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F23B1C08-C65C-4907-8683-9EC55BA4F419}"/>
              </a:ext>
            </a:extLst>
          </p:cNvPr>
          <p:cNvSpPr/>
          <p:nvPr/>
        </p:nvSpPr>
        <p:spPr>
          <a:xfrm>
            <a:off x="457200" y="1341438"/>
            <a:ext cx="8153400" cy="5224462"/>
          </a:xfrm>
          <a:prstGeom prst="round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457200" indent="-457200" algn="just">
              <a:buFont typeface="Wingdings" panose="05000000000000000000" pitchFamily="2" charset="2"/>
              <a:buChar char="q"/>
              <a:defRPr/>
            </a:pPr>
            <a:r>
              <a:rPr lang="en-ID" altLang="en-US" sz="2800" dirty="0"/>
              <a:t>MENYIAPKAN PAKAR HUKUM KESEHATAN YANG BERKOMITMEN TINGGI DALAM MENGEMBANGKAN HUKUM KESEHATAN SEBAGAI BIDANG KAJIAN INTER &amp; ANTAR DISIPLIN BAHKAN MULTI DISIPLIN </a:t>
            </a:r>
          </a:p>
          <a:p>
            <a:pPr marL="457200" indent="-457200" algn="just">
              <a:buFont typeface="Wingdings" panose="05000000000000000000" pitchFamily="2" charset="2"/>
              <a:buChar char="q"/>
              <a:defRPr/>
            </a:pPr>
            <a:r>
              <a:rPr lang="en-ID" altLang="en-US" sz="2800" dirty="0"/>
              <a:t>YANG MENJUNJUNG TINGGI NILAI MORALITAS YANG TINGGI DAN BERKEADILAN</a:t>
            </a:r>
          </a:p>
          <a:p>
            <a:pPr marL="457200" indent="-457200" algn="just">
              <a:buFont typeface="Wingdings" panose="05000000000000000000" pitchFamily="2" charset="2"/>
              <a:buChar char="q"/>
              <a:defRPr/>
            </a:pPr>
            <a:r>
              <a:rPr lang="en-ID" altLang="en-US" sz="2800" dirty="0"/>
              <a:t>MEWUJUDKAN PERLINDUNGAN HUKUM DALAM BIDANG KESEHATAN &amp; KESEHATAN MASYARKAT</a:t>
            </a:r>
          </a:p>
          <a:p>
            <a:pPr algn="just">
              <a:defRPr/>
            </a:pPr>
            <a:endParaRPr lang="en-ID" sz="2000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le 1">
            <a:extLst>
              <a:ext uri="{FF2B5EF4-FFF2-40B4-BE49-F238E27FC236}">
                <a16:creationId xmlns:a16="http://schemas.microsoft.com/office/drawing/2014/main" id="{AA0D3505-51B4-48C3-BEC7-BA9E5D3910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PERAN PENDIDIKAN HUKUM KESEHATAN</a:t>
            </a:r>
            <a:endParaRPr lang="en-ID" altLang="en-US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1F68BDE1-A3BD-443C-BE8A-9A392E90EC8F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Placeholder 1">
            <a:extLst>
              <a:ext uri="{FF2B5EF4-FFF2-40B4-BE49-F238E27FC236}">
                <a16:creationId xmlns:a16="http://schemas.microsoft.com/office/drawing/2014/main" id="{E60F6C39-30EF-40F4-AFF9-181515719B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74625" y="1600200"/>
            <a:ext cx="8718550" cy="4852988"/>
          </a:xfrm>
        </p:spPr>
        <p:txBody>
          <a:bodyPr/>
          <a:lstStyle/>
          <a:p>
            <a:pPr>
              <a:buFont typeface="Arial" charset="0"/>
              <a:buChar char="•"/>
              <a:defRPr/>
            </a:pPr>
            <a:r>
              <a:rPr lang="en-US" dirty="0">
                <a:latin typeface="Calibri" charset="0"/>
                <a:cs typeface="Calibri" charset="0"/>
              </a:rPr>
              <a:t>.</a:t>
            </a:r>
          </a:p>
        </p:txBody>
      </p:sp>
      <p:sp>
        <p:nvSpPr>
          <p:cNvPr id="38915" name="Title 3">
            <a:extLst>
              <a:ext uri="{FF2B5EF4-FFF2-40B4-BE49-F238E27FC236}">
                <a16:creationId xmlns:a16="http://schemas.microsoft.com/office/drawing/2014/main" id="{DB66FA6F-6A64-47FC-96F1-D36549CE1E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81213" y="898525"/>
            <a:ext cx="5576887" cy="803275"/>
          </a:xfrm>
        </p:spPr>
        <p:txBody>
          <a:bodyPr/>
          <a:lstStyle/>
          <a:p>
            <a:r>
              <a:rPr lang="en-US" altLang="en-US" sz="3000">
                <a:latin typeface="Book Antiqua" panose="02040602050305030304" pitchFamily="18" charset="0"/>
              </a:rPr>
              <a:t>Instrumen yang diperlukan</a:t>
            </a:r>
            <a:endParaRPr lang="id-ID" altLang="en-US" sz="3000">
              <a:latin typeface="Book Antiqua" panose="02040602050305030304" pitchFamily="18" charset="0"/>
            </a:endParaRPr>
          </a:p>
        </p:txBody>
      </p:sp>
      <p:sp>
        <p:nvSpPr>
          <p:cNvPr id="38916" name="Slide Number Placeholder 1">
            <a:extLst>
              <a:ext uri="{FF2B5EF4-FFF2-40B4-BE49-F238E27FC236}">
                <a16:creationId xmlns:a16="http://schemas.microsoft.com/office/drawing/2014/main" id="{3B1D5464-2EC9-4B10-8EDD-FCE41EC0106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57213" indent="-2143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857250" indent="-1714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200150" indent="-1714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543050" indent="-1714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000250" indent="-171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457450" indent="-171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2914650" indent="-171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371850" indent="-171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4D81E3A6-2039-4955-B998-0B8C1EB5F34B}" type="slidenum">
              <a:rPr lang="id-ID" altLang="en-US" smtClean="0">
                <a:solidFill>
                  <a:srgbClr val="000000"/>
                </a:solidFill>
                <a:latin typeface="Calibri" panose="020F0502020204030204" pitchFamily="34" charset="0"/>
                <a:ea typeface="MS PGothic" panose="020B0600070205080204" pitchFamily="34" charset="-128"/>
              </a:rPr>
              <a:pPr/>
              <a:t>24</a:t>
            </a:fld>
            <a:endParaRPr lang="id-ID" altLang="en-US">
              <a:solidFill>
                <a:srgbClr val="000000"/>
              </a:solidFill>
              <a:latin typeface="Calibri" panose="020F0502020204030204" pitchFamily="34" charset="0"/>
              <a:ea typeface="MS PGothic" panose="020B0600070205080204" pitchFamily="34" charset="-128"/>
            </a:endParaRP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08144218-DDB2-4331-9749-573E2560BCC4}"/>
              </a:ext>
            </a:extLst>
          </p:cNvPr>
          <p:cNvGraphicFramePr/>
          <p:nvPr/>
        </p:nvGraphicFramePr>
        <p:xfrm>
          <a:off x="-342546" y="1776414"/>
          <a:ext cx="9613068" cy="37605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 spd="slow">
    <p:wip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Placeholder 1">
            <a:extLst>
              <a:ext uri="{FF2B5EF4-FFF2-40B4-BE49-F238E27FC236}">
                <a16:creationId xmlns:a16="http://schemas.microsoft.com/office/drawing/2014/main" id="{8DBF8392-63F0-4FF8-B7BD-C78DB38E3D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74625" y="1600200"/>
            <a:ext cx="8718550" cy="4852988"/>
          </a:xfrm>
        </p:spPr>
        <p:txBody>
          <a:bodyPr/>
          <a:lstStyle/>
          <a:p>
            <a:pPr>
              <a:buFont typeface="Arial" charset="0"/>
              <a:buChar char="•"/>
              <a:defRPr/>
            </a:pPr>
            <a:r>
              <a:rPr lang="en-US" dirty="0">
                <a:latin typeface="Calibri" charset="0"/>
                <a:cs typeface="Calibri" charset="0"/>
              </a:rPr>
              <a:t>.</a:t>
            </a:r>
          </a:p>
        </p:txBody>
      </p:sp>
      <p:sp>
        <p:nvSpPr>
          <p:cNvPr id="48131" name="Title 3">
            <a:extLst>
              <a:ext uri="{FF2B5EF4-FFF2-40B4-BE49-F238E27FC236}">
                <a16:creationId xmlns:a16="http://schemas.microsoft.com/office/drawing/2014/main" id="{54D9AD83-E2AB-49A4-9085-46FBB5F580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81213" y="898525"/>
            <a:ext cx="5576887" cy="803275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US" altLang="en-US" sz="3000" dirty="0">
                <a:latin typeface="Book Antiqua" panose="02040602050305030304" pitchFamily="18" charset="0"/>
              </a:rPr>
              <a:t>PENGUATAN LEMBAGA PENDUKUNG</a:t>
            </a:r>
            <a:endParaRPr lang="id-ID" altLang="en-US" sz="3000" dirty="0">
              <a:latin typeface="Book Antiqua" panose="02040602050305030304" pitchFamily="18" charset="0"/>
            </a:endParaRPr>
          </a:p>
        </p:txBody>
      </p:sp>
      <p:sp>
        <p:nvSpPr>
          <p:cNvPr id="40964" name="Slide Number Placeholder 1">
            <a:extLst>
              <a:ext uri="{FF2B5EF4-FFF2-40B4-BE49-F238E27FC236}">
                <a16:creationId xmlns:a16="http://schemas.microsoft.com/office/drawing/2014/main" id="{D2C9DADD-9BFA-46C3-B949-BB7F80D04AC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57213" indent="-2143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857250" indent="-1714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200150" indent="-1714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543050" indent="-1714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000250" indent="-171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457450" indent="-171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2914650" indent="-171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371850" indent="-171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73AE55CF-2A0C-4F59-81A6-EE653AF096CF}" type="slidenum">
              <a:rPr lang="id-ID" altLang="en-US" smtClean="0">
                <a:solidFill>
                  <a:srgbClr val="000000"/>
                </a:solidFill>
                <a:latin typeface="Calibri" panose="020F0502020204030204" pitchFamily="34" charset="0"/>
                <a:ea typeface="MS PGothic" panose="020B0600070205080204" pitchFamily="34" charset="-128"/>
              </a:rPr>
              <a:pPr/>
              <a:t>25</a:t>
            </a:fld>
            <a:endParaRPr lang="id-ID" altLang="en-US">
              <a:solidFill>
                <a:srgbClr val="000000"/>
              </a:solidFill>
              <a:latin typeface="Calibri" panose="020F0502020204030204" pitchFamily="34" charset="0"/>
              <a:ea typeface="MS PGothic" panose="020B0600070205080204" pitchFamily="34" charset="-128"/>
            </a:endParaRP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56FE07AB-520B-48D1-AF4D-862D7A302209}"/>
              </a:ext>
            </a:extLst>
          </p:cNvPr>
          <p:cNvGraphicFramePr/>
          <p:nvPr/>
        </p:nvGraphicFramePr>
        <p:xfrm>
          <a:off x="395536" y="1776414"/>
          <a:ext cx="8573839" cy="38128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 spd="slow">
    <p:wip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ext Placeholder 1">
            <a:extLst>
              <a:ext uri="{FF2B5EF4-FFF2-40B4-BE49-F238E27FC236}">
                <a16:creationId xmlns:a16="http://schemas.microsoft.com/office/drawing/2014/main" id="{FA2BE6F0-8D9B-4909-AF0C-C43D680E50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74625" y="1320800"/>
            <a:ext cx="8718550" cy="5132388"/>
          </a:xfrm>
        </p:spPr>
        <p:txBody>
          <a:bodyPr/>
          <a:lstStyle/>
          <a:p>
            <a:r>
              <a:rPr lang="en-US" altLang="en-US" sz="2000" b="1"/>
              <a:t>.</a:t>
            </a:r>
          </a:p>
        </p:txBody>
      </p:sp>
      <p:sp>
        <p:nvSpPr>
          <p:cNvPr id="43011" name="Title 3">
            <a:extLst>
              <a:ext uri="{FF2B5EF4-FFF2-40B4-BE49-F238E27FC236}">
                <a16:creationId xmlns:a16="http://schemas.microsoft.com/office/drawing/2014/main" id="{4A462423-2DE8-4B8A-8EBB-C6119D2BAC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8800" y="365125"/>
            <a:ext cx="5576888" cy="803275"/>
          </a:xfrm>
        </p:spPr>
        <p:txBody>
          <a:bodyPr/>
          <a:lstStyle/>
          <a:p>
            <a:r>
              <a:rPr lang="en-US" altLang="en-US" sz="3000">
                <a:latin typeface="Book Antiqua" panose="02040602050305030304" pitchFamily="18" charset="0"/>
              </a:rPr>
              <a:t>KESIMPULAN</a:t>
            </a:r>
            <a:endParaRPr lang="id-ID" altLang="en-US" sz="3000">
              <a:latin typeface="Book Antiqua" panose="02040602050305030304" pitchFamily="18" charset="0"/>
            </a:endParaRPr>
          </a:p>
        </p:txBody>
      </p:sp>
      <p:sp>
        <p:nvSpPr>
          <p:cNvPr id="43012" name="Slide Number Placeholder 1">
            <a:extLst>
              <a:ext uri="{FF2B5EF4-FFF2-40B4-BE49-F238E27FC236}">
                <a16:creationId xmlns:a16="http://schemas.microsoft.com/office/drawing/2014/main" id="{3632EB0A-9B2E-45CE-AF89-4D342AD8172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57213" indent="-2143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857250" indent="-1714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200150" indent="-1714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543050" indent="-1714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000250" indent="-171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457450" indent="-171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2914650" indent="-171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371850" indent="-171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39116626-DB37-45AB-BA79-057A046E0EDA}" type="slidenum">
              <a:rPr lang="id-ID" altLang="en-US" smtClean="0">
                <a:solidFill>
                  <a:srgbClr val="000000"/>
                </a:solidFill>
                <a:latin typeface="Calibri" panose="020F0502020204030204" pitchFamily="34" charset="0"/>
                <a:ea typeface="MS PGothic" panose="020B0600070205080204" pitchFamily="34" charset="-128"/>
              </a:rPr>
              <a:pPr/>
              <a:t>26</a:t>
            </a:fld>
            <a:endParaRPr lang="id-ID" altLang="en-US">
              <a:solidFill>
                <a:srgbClr val="000000"/>
              </a:solidFill>
              <a:latin typeface="Calibri" panose="020F0502020204030204" pitchFamily="34" charset="0"/>
              <a:ea typeface="MS PGothic" panose="020B0600070205080204" pitchFamily="34" charset="-128"/>
            </a:endParaRP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57AF579D-E05B-45A0-B6F6-ECCF36996EE2}"/>
              </a:ext>
            </a:extLst>
          </p:cNvPr>
          <p:cNvGraphicFramePr/>
          <p:nvPr/>
        </p:nvGraphicFramePr>
        <p:xfrm>
          <a:off x="250825" y="1776414"/>
          <a:ext cx="8642350" cy="39568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 spd="slow">
    <p:wip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Placeholder 1">
            <a:extLst>
              <a:ext uri="{FF2B5EF4-FFF2-40B4-BE49-F238E27FC236}">
                <a16:creationId xmlns:a16="http://schemas.microsoft.com/office/drawing/2014/main" id="{8150B67F-6AF0-44E3-A764-612C3A0539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74625" y="1600200"/>
            <a:ext cx="8718550" cy="4852988"/>
          </a:xfrm>
        </p:spPr>
        <p:txBody>
          <a:bodyPr/>
          <a:lstStyle/>
          <a:p>
            <a:pPr>
              <a:buFont typeface="Arial" charset="0"/>
              <a:buChar char="•"/>
              <a:defRPr/>
            </a:pPr>
            <a:endParaRPr lang="en-US" dirty="0">
              <a:latin typeface="Calibri" charset="0"/>
              <a:cs typeface="Calibri" charset="0"/>
            </a:endParaRPr>
          </a:p>
        </p:txBody>
      </p:sp>
      <p:sp>
        <p:nvSpPr>
          <p:cNvPr id="45059" name="Title 3">
            <a:extLst>
              <a:ext uri="{FF2B5EF4-FFF2-40B4-BE49-F238E27FC236}">
                <a16:creationId xmlns:a16="http://schemas.microsoft.com/office/drawing/2014/main" id="{BB8312D2-2A38-459A-8261-97AAB2B3E9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81213" y="898525"/>
            <a:ext cx="5576887" cy="803275"/>
          </a:xfrm>
        </p:spPr>
        <p:txBody>
          <a:bodyPr/>
          <a:lstStyle/>
          <a:p>
            <a:r>
              <a:rPr lang="en-US" altLang="en-US" sz="3000">
                <a:latin typeface="Book Antiqua" panose="02040602050305030304" pitchFamily="18" charset="0"/>
              </a:rPr>
              <a:t>KESIMPULAN</a:t>
            </a:r>
            <a:endParaRPr lang="id-ID" altLang="en-US" sz="3000">
              <a:latin typeface="Book Antiqua" panose="02040602050305030304" pitchFamily="18" charset="0"/>
            </a:endParaRPr>
          </a:p>
        </p:txBody>
      </p:sp>
      <p:sp>
        <p:nvSpPr>
          <p:cNvPr id="45060" name="Slide Number Placeholder 1">
            <a:extLst>
              <a:ext uri="{FF2B5EF4-FFF2-40B4-BE49-F238E27FC236}">
                <a16:creationId xmlns:a16="http://schemas.microsoft.com/office/drawing/2014/main" id="{39F222BD-3390-4A20-8428-716024D8A50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57213" indent="-2143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857250" indent="-1714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200150" indent="-1714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543050" indent="-1714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000250" indent="-171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457450" indent="-171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2914650" indent="-171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371850" indent="-171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7671511A-A2F4-4253-B756-C41739D36F20}" type="slidenum">
              <a:rPr lang="id-ID" altLang="en-US" smtClean="0">
                <a:solidFill>
                  <a:srgbClr val="000000"/>
                </a:solidFill>
                <a:latin typeface="Calibri" panose="020F0502020204030204" pitchFamily="34" charset="0"/>
                <a:ea typeface="MS PGothic" panose="020B0600070205080204" pitchFamily="34" charset="-128"/>
              </a:rPr>
              <a:pPr/>
              <a:t>27</a:t>
            </a:fld>
            <a:endParaRPr lang="id-ID" altLang="en-US">
              <a:solidFill>
                <a:srgbClr val="000000"/>
              </a:solidFill>
              <a:latin typeface="Calibri" panose="020F0502020204030204" pitchFamily="34" charset="0"/>
              <a:ea typeface="MS PGothic" panose="020B0600070205080204" pitchFamily="34" charset="-128"/>
            </a:endParaRP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ABD6CDD4-4EE6-4FE2-A745-0E34B7ABF2BB}"/>
              </a:ext>
            </a:extLst>
          </p:cNvPr>
          <p:cNvGraphicFramePr/>
          <p:nvPr/>
        </p:nvGraphicFramePr>
        <p:xfrm>
          <a:off x="-272634" y="1878014"/>
          <a:ext cx="9613068" cy="39433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 spd="slow">
    <p:wip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3" descr="despic me.gif">
            <a:extLst>
              <a:ext uri="{FF2B5EF4-FFF2-40B4-BE49-F238E27FC236}">
                <a16:creationId xmlns:a16="http://schemas.microsoft.com/office/drawing/2014/main" id="{E9064AF5-BF21-40C3-ACF6-95D57708CC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276600"/>
            <a:ext cx="3086100" cy="3086100"/>
          </a:xfrm>
          <a:prstGeom prst="rect">
            <a:avLst/>
          </a:prstGeom>
          <a:noFill/>
          <a:ln w="57150">
            <a:solidFill>
              <a:srgbClr val="00206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val Callout 4">
            <a:extLst>
              <a:ext uri="{FF2B5EF4-FFF2-40B4-BE49-F238E27FC236}">
                <a16:creationId xmlns:a16="http://schemas.microsoft.com/office/drawing/2014/main" id="{6803ABD8-488B-4C40-BD4F-E501A052DEC1}"/>
              </a:ext>
            </a:extLst>
          </p:cNvPr>
          <p:cNvSpPr/>
          <p:nvPr/>
        </p:nvSpPr>
        <p:spPr>
          <a:xfrm>
            <a:off x="2057400" y="304800"/>
            <a:ext cx="6248400" cy="2971800"/>
          </a:xfrm>
          <a:prstGeom prst="wedgeEllipseCallout">
            <a:avLst/>
          </a:prstGeom>
          <a:gradFill flip="none" rotWithShape="1">
            <a:gsLst>
              <a:gs pos="0">
                <a:srgbClr val="7030A0">
                  <a:shade val="30000"/>
                  <a:satMod val="115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5400000" scaled="1"/>
            <a:tileRect/>
          </a:gra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id-ID" sz="54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pitchFamily="34" charset="0"/>
              </a:rPr>
              <a:t>MATUR NUWUN </a:t>
            </a:r>
            <a:r>
              <a:rPr lang="en-US" sz="54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pitchFamily="34" charset="0"/>
              </a:rPr>
              <a:t>…</a:t>
            </a:r>
            <a:r>
              <a:rPr lang="en-US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pitchFamily="34" charset="0"/>
              </a:rPr>
              <a:t> </a:t>
            </a:r>
          </a:p>
        </p:txBody>
      </p:sp>
      <p:sp>
        <p:nvSpPr>
          <p:cNvPr id="6" name="Smiley Face 5">
            <a:extLst>
              <a:ext uri="{FF2B5EF4-FFF2-40B4-BE49-F238E27FC236}">
                <a16:creationId xmlns:a16="http://schemas.microsoft.com/office/drawing/2014/main" id="{1466D709-F1DB-42B3-918E-151D0D990CCA}"/>
              </a:ext>
            </a:extLst>
          </p:cNvPr>
          <p:cNvSpPr/>
          <p:nvPr/>
        </p:nvSpPr>
        <p:spPr>
          <a:xfrm>
            <a:off x="6815138" y="1981200"/>
            <a:ext cx="457200" cy="381000"/>
          </a:xfrm>
          <a:prstGeom prst="smileyFac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>
            <a:extLst>
              <a:ext uri="{FF2B5EF4-FFF2-40B4-BE49-F238E27FC236}">
                <a16:creationId xmlns:a16="http://schemas.microsoft.com/office/drawing/2014/main" id="{A0D07559-42DC-4983-A578-F49AC7DD8EF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838200"/>
            <a:ext cx="8229600" cy="5181600"/>
          </a:xfrm>
          <a:solidFill>
            <a:schemeClr val="bg1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marL="609600" indent="-609600" algn="ctr" eaLnBrk="1" hangingPunct="1">
              <a:lnSpc>
                <a:spcPct val="90000"/>
              </a:lnSpc>
              <a:buFontTx/>
              <a:buNone/>
            </a:pPr>
            <a:r>
              <a:rPr lang="en-US" altLang="en-US">
                <a:latin typeface="Showcard Gothic" panose="04020904020102020604" pitchFamily="82" charset="0"/>
              </a:rPr>
              <a:t>Endang Wahyati</a:t>
            </a:r>
          </a:p>
          <a:p>
            <a:pPr marL="609600" indent="-609600" algn="ctr" eaLnBrk="1" hangingPunct="1">
              <a:lnSpc>
                <a:spcPct val="90000"/>
              </a:lnSpc>
              <a:buFontTx/>
              <a:buNone/>
            </a:pPr>
            <a:endParaRPr lang="en-US" altLang="en-US">
              <a:latin typeface="Showcard Gothic" panose="04020904020102020604" pitchFamily="82" charset="0"/>
            </a:endParaRPr>
          </a:p>
          <a:p>
            <a:pPr marL="609600" indent="-609600" algn="ctr" eaLnBrk="1" hangingPunct="1">
              <a:lnSpc>
                <a:spcPct val="90000"/>
              </a:lnSpc>
              <a:buFontTx/>
              <a:buNone/>
            </a:pPr>
            <a:r>
              <a:rPr lang="en-US" altLang="en-US">
                <a:latin typeface="Arial Black" panose="020B0A04020102020204" pitchFamily="34" charset="0"/>
              </a:rPr>
              <a:t>Magister Hukum Kesehatan</a:t>
            </a:r>
          </a:p>
          <a:p>
            <a:pPr marL="609600" indent="-609600" algn="ctr" eaLnBrk="1" hangingPunct="1">
              <a:lnSpc>
                <a:spcPct val="90000"/>
              </a:lnSpc>
              <a:buFontTx/>
              <a:buNone/>
            </a:pPr>
            <a:r>
              <a:rPr lang="en-US" altLang="en-US">
                <a:latin typeface="Arial Black" panose="020B0A04020102020204" pitchFamily="34" charset="0"/>
              </a:rPr>
              <a:t>Unika Soegijapranata Semarang</a:t>
            </a:r>
          </a:p>
          <a:p>
            <a:pPr marL="609600" indent="-609600" algn="ctr" eaLnBrk="1" hangingPunct="1">
              <a:lnSpc>
                <a:spcPct val="90000"/>
              </a:lnSpc>
              <a:buFontTx/>
              <a:buNone/>
            </a:pPr>
            <a:r>
              <a:rPr lang="en-US" altLang="en-US">
                <a:latin typeface="Arial Black" panose="020B0A04020102020204" pitchFamily="34" charset="0"/>
              </a:rPr>
              <a:t>Jl. Pawiyatan Luhur IV/1</a:t>
            </a:r>
          </a:p>
          <a:p>
            <a:pPr marL="609600" indent="-609600" algn="ctr" eaLnBrk="1" hangingPunct="1">
              <a:lnSpc>
                <a:spcPct val="90000"/>
              </a:lnSpc>
              <a:buFontTx/>
              <a:buNone/>
            </a:pPr>
            <a:r>
              <a:rPr lang="en-US" altLang="en-US">
                <a:latin typeface="Arial Black" panose="020B0A04020102020204" pitchFamily="34" charset="0"/>
              </a:rPr>
              <a:t>Bendan Dhuwur. Semarang</a:t>
            </a:r>
          </a:p>
          <a:p>
            <a:pPr marL="609600" indent="-609600" algn="ctr" eaLnBrk="1" hangingPunct="1">
              <a:lnSpc>
                <a:spcPct val="90000"/>
              </a:lnSpc>
              <a:buFontTx/>
              <a:buNone/>
            </a:pPr>
            <a:r>
              <a:rPr lang="en-US" altLang="en-US">
                <a:latin typeface="Arial Black" panose="020B0A04020102020204" pitchFamily="34" charset="0"/>
              </a:rPr>
              <a:t>Email : Wahyati@unika.ac.id</a:t>
            </a:r>
          </a:p>
          <a:p>
            <a:pPr marL="609600" indent="-609600" algn="ctr" eaLnBrk="1" hangingPunct="1">
              <a:lnSpc>
                <a:spcPct val="90000"/>
              </a:lnSpc>
              <a:buFontTx/>
              <a:buNone/>
            </a:pPr>
            <a:endParaRPr lang="en-US" altLang="en-US">
              <a:latin typeface="Arial Black" panose="020B0A04020102020204" pitchFamily="34" charset="0"/>
            </a:endParaRPr>
          </a:p>
          <a:p>
            <a:pPr marL="609600" indent="-609600" eaLnBrk="1" hangingPunct="1">
              <a:lnSpc>
                <a:spcPct val="90000"/>
              </a:lnSpc>
              <a:buFontTx/>
              <a:buNone/>
            </a:pPr>
            <a:r>
              <a:rPr lang="en-US" altLang="en-US"/>
              <a:t> </a:t>
            </a:r>
          </a:p>
          <a:p>
            <a:pPr marL="609600" indent="-609600" eaLnBrk="1" hangingPunct="1">
              <a:lnSpc>
                <a:spcPct val="90000"/>
              </a:lnSpc>
              <a:buFontTx/>
              <a:buNone/>
            </a:pPr>
            <a:endParaRPr lang="en-US" altLang="en-US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itle 1">
            <a:extLst>
              <a:ext uri="{FF2B5EF4-FFF2-40B4-BE49-F238E27FC236}">
                <a16:creationId xmlns:a16="http://schemas.microsoft.com/office/drawing/2014/main" id="{D2656BE2-B4EF-4A88-920B-D8C26C03AB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altLang="en-US" b="1"/>
              <a:t>CURICULUM VITAE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A4CBBA-ABA2-4516-8ECB-9EFF1145C247}"/>
              </a:ext>
            </a:extLst>
          </p:cNvPr>
          <p:cNvSpPr>
            <a:spLocks noGrp="1"/>
          </p:cNvSpPr>
          <p:nvPr>
            <p:ph idx="1"/>
          </p:nvPr>
        </p:nvSpPr>
        <p:spPr>
          <a:ln>
            <a:solidFill>
              <a:schemeClr val="accent1"/>
            </a:solidFill>
          </a:ln>
        </p:spPr>
        <p:txBody>
          <a:bodyPr>
            <a:normAutofit fontScale="92500" lnSpcReduction="10000"/>
          </a:bodyPr>
          <a:lstStyle/>
          <a:p>
            <a:pPr>
              <a:buFont typeface="Wingdings" pitchFamily="2" charset="2"/>
              <a:buChar char="q"/>
              <a:defRPr/>
            </a:pPr>
            <a:r>
              <a:rPr lang="id-ID" sz="2400" dirty="0"/>
              <a:t>NAMA: ENDANG WAHYATI YUSTINA</a:t>
            </a:r>
          </a:p>
          <a:p>
            <a:pPr>
              <a:buFont typeface="Wingdings" pitchFamily="2" charset="2"/>
              <a:buChar char="q"/>
              <a:defRPr/>
            </a:pPr>
            <a:r>
              <a:rPr lang="id-ID" sz="2400" dirty="0"/>
              <a:t>LAHIR: SALATIGA 24 OKTOBER 1959</a:t>
            </a:r>
          </a:p>
          <a:p>
            <a:pPr>
              <a:buFont typeface="Wingdings" pitchFamily="2" charset="2"/>
              <a:buChar char="q"/>
              <a:defRPr/>
            </a:pPr>
            <a:r>
              <a:rPr lang="id-ID" sz="2400" dirty="0"/>
              <a:t>PENDIDIKAN: </a:t>
            </a:r>
          </a:p>
          <a:p>
            <a:pPr lvl="1">
              <a:buFontTx/>
              <a:buChar char="-"/>
              <a:defRPr/>
            </a:pPr>
            <a:r>
              <a:rPr lang="id-ID" sz="2000" dirty="0"/>
              <a:t>S1. FH UNDIP</a:t>
            </a:r>
          </a:p>
          <a:p>
            <a:pPr lvl="1">
              <a:buFontTx/>
              <a:buChar char="-"/>
              <a:defRPr/>
            </a:pPr>
            <a:r>
              <a:rPr lang="id-ID" sz="2000" dirty="0"/>
              <a:t>S2 MAGISTER HUKUM UI</a:t>
            </a:r>
          </a:p>
          <a:p>
            <a:pPr lvl="1">
              <a:buFontTx/>
              <a:buChar char="-"/>
              <a:defRPr/>
            </a:pPr>
            <a:r>
              <a:rPr lang="id-ID" sz="2000" dirty="0"/>
              <a:t>S3 PROGRAM DOKTOR UNPAR BANDUNG</a:t>
            </a:r>
          </a:p>
          <a:p>
            <a:pPr>
              <a:buFont typeface="Wingdings" pitchFamily="2" charset="2"/>
              <a:buChar char="q"/>
              <a:defRPr/>
            </a:pPr>
            <a:r>
              <a:rPr lang="id-ID" sz="2400" dirty="0"/>
              <a:t>PEKERJAAN: </a:t>
            </a:r>
          </a:p>
          <a:p>
            <a:pPr lvl="1">
              <a:buFontTx/>
              <a:buChar char="-"/>
              <a:defRPr/>
            </a:pPr>
            <a:r>
              <a:rPr lang="id-ID" sz="2000" dirty="0"/>
              <a:t>DOSEN MAGISTER HUKUM KESEHATAN &amp; FAKULTAS HUKUM UNIKA SOEGIJAPRANATA SEMARANG SEJAK TH 1984.</a:t>
            </a:r>
            <a:endParaRPr lang="en-US" sz="2000" dirty="0"/>
          </a:p>
          <a:p>
            <a:pPr lvl="1">
              <a:buFontTx/>
              <a:buChar char="-"/>
              <a:defRPr/>
            </a:pPr>
            <a:r>
              <a:rPr lang="en-US" sz="2000" dirty="0"/>
              <a:t>KAPRODI MAGISTER HUKUM KESEHATAN UNIKA SOEGIJAPRANATA</a:t>
            </a:r>
          </a:p>
          <a:p>
            <a:pPr>
              <a:buFont typeface="Wingdings" pitchFamily="2" charset="2"/>
              <a:buChar char="q"/>
              <a:defRPr/>
            </a:pPr>
            <a:r>
              <a:rPr lang="id-ID" sz="2400" dirty="0"/>
              <a:t>ORGANISASI:</a:t>
            </a:r>
          </a:p>
          <a:p>
            <a:pPr lvl="1">
              <a:buFontTx/>
              <a:buChar char="-"/>
              <a:defRPr/>
            </a:pPr>
            <a:r>
              <a:rPr lang="en-US" sz="2000" dirty="0"/>
              <a:t>PENGURUS MHKI PUSAT DAN </a:t>
            </a:r>
            <a:r>
              <a:rPr lang="id-ID" sz="2000" dirty="0"/>
              <a:t>KETUA  MHKI </a:t>
            </a:r>
            <a:r>
              <a:rPr lang="en-US" sz="2000" dirty="0"/>
              <a:t>PROPINSI </a:t>
            </a:r>
            <a:r>
              <a:rPr lang="id-ID" sz="2000" dirty="0"/>
              <a:t>JATENG</a:t>
            </a:r>
            <a:endParaRPr lang="en-US" sz="2000" dirty="0"/>
          </a:p>
          <a:p>
            <a:pPr lvl="1">
              <a:buFontTx/>
              <a:buChar char="-"/>
              <a:defRPr/>
            </a:pPr>
            <a:r>
              <a:rPr lang="en-US" sz="2000" dirty="0"/>
              <a:t>PENGURUS ADHKI</a:t>
            </a:r>
            <a:endParaRPr lang="id-ID" sz="2000" dirty="0"/>
          </a:p>
          <a:p>
            <a:pPr>
              <a:buFontTx/>
              <a:buChar char="-"/>
              <a:defRPr/>
            </a:pPr>
            <a:endParaRPr lang="id-ID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plate-Unika-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Template-Unika-1</Template>
  <TotalTime>3630</TotalTime>
  <Words>1226</Words>
  <Application>Microsoft Office PowerPoint</Application>
  <PresentationFormat>On-screen Show (4:3)</PresentationFormat>
  <Paragraphs>192</Paragraphs>
  <Slides>30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41" baseType="lpstr">
      <vt:lpstr>Arial</vt:lpstr>
      <vt:lpstr>Calibri</vt:lpstr>
      <vt:lpstr>Times New Roman</vt:lpstr>
      <vt:lpstr>Wingdings</vt:lpstr>
      <vt:lpstr>Book Antiqua</vt:lpstr>
      <vt:lpstr>MS PGothic</vt:lpstr>
      <vt:lpstr>PT Sans</vt:lpstr>
      <vt:lpstr>Comic Sans MS</vt:lpstr>
      <vt:lpstr>Showcard Gothic</vt:lpstr>
      <vt:lpstr>Arial Black</vt:lpstr>
      <vt:lpstr>Template-Unika-1</vt:lpstr>
      <vt:lpstr>PERAN PENDIDIKAN HUKUM KESEHATAN  DI INDONESIA  </vt:lpstr>
      <vt:lpstr>PENDAHULUAN</vt:lpstr>
      <vt:lpstr>PEMBANGUNAN NASIONAL</vt:lpstr>
      <vt:lpstr>PowerPoint Presentation</vt:lpstr>
      <vt:lpstr>Amanat UUD’45</vt:lpstr>
      <vt:lpstr>AMANAT UUD’45</vt:lpstr>
      <vt:lpstr>DASAR HUKUM</vt:lpstr>
      <vt:lpstr>ASAS-ASAS PENDIDIKAN TINGGI</vt:lpstr>
      <vt:lpstr>TRI DHARMA PERGURUAN TINGGI</vt:lpstr>
      <vt:lpstr>PERAN PENDIDIKAN TINGGI</vt:lpstr>
      <vt:lpstr>PERAN PENDIDIKAN TINGGI </vt:lpstr>
      <vt:lpstr>PENDIDIKAN TINGGI HUKUM</vt:lpstr>
      <vt:lpstr>PERAN PENDIDIKAN TINGGI HUKUM</vt:lpstr>
      <vt:lpstr>PERAN PENDIDIKAN TINGGI HUKUM</vt:lpstr>
      <vt:lpstr>JENJANG PENDIDIKAN TINGGI  HUKUM KESEHATAN </vt:lpstr>
      <vt:lpstr>PowerPoint Presentation</vt:lpstr>
      <vt:lpstr>IJIN PENDIDIKAN TINGGI HUKUM KESEHATAN</vt:lpstr>
      <vt:lpstr>PERKEMBANGAN JUMLAH PENYELENGGARA MAGISTER HUKUM KESEHATAN DI INDONESIA</vt:lpstr>
      <vt:lpstr>NOMENKLATUR PRODI HUKES</vt:lpstr>
      <vt:lpstr>NOMENKLATUR PRODI HUKES</vt:lpstr>
      <vt:lpstr>TUJUAN PENDIDIKAN TINGGI HUKUM KESEHATAN</vt:lpstr>
      <vt:lpstr>PERAN PENDIDIKAN HUKES</vt:lpstr>
      <vt:lpstr>PERAN PENDIDIKAN HUKUM KESEHATAN</vt:lpstr>
      <vt:lpstr>Instrumen yang diperlukan</vt:lpstr>
      <vt:lpstr>PENGUATAN LEMBAGA PENDUKUNG</vt:lpstr>
      <vt:lpstr>KESIMPULAN</vt:lpstr>
      <vt:lpstr>KESIMPULAN</vt:lpstr>
      <vt:lpstr>PowerPoint Presentation</vt:lpstr>
      <vt:lpstr>PowerPoint Presentation</vt:lpstr>
      <vt:lpstr>CURICULUM VITAE</vt:lpstr>
    </vt:vector>
  </TitlesOfParts>
  <Company>Toshiba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Toshiba</dc:creator>
  <cp:lastModifiedBy>Toshiba</cp:lastModifiedBy>
  <cp:revision>447</cp:revision>
  <dcterms:created xsi:type="dcterms:W3CDTF">2014-06-23T17:17:44Z</dcterms:created>
  <dcterms:modified xsi:type="dcterms:W3CDTF">2021-12-16T10:46:15Z</dcterms:modified>
</cp:coreProperties>
</file>